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0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1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5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89" r:id="rId29"/>
    <p:sldId id="274" r:id="rId30"/>
  </p:sldIdLst>
  <p:sldSz cx="15240000" cy="11430000"/>
  <p:notesSz cx="15240000" cy="11430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32A"/>
    <a:srgbClr val="816156"/>
    <a:srgbClr val="63A488"/>
    <a:srgbClr val="84B882"/>
    <a:srgbClr val="F57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6"/>
    <p:restoredTop sz="94701"/>
  </p:normalViewPr>
  <p:slideViewPr>
    <p:cSldViewPr>
      <p:cViewPr varScale="1">
        <p:scale>
          <a:sx n="32" d="100"/>
          <a:sy n="32" d="100"/>
        </p:scale>
        <p:origin x="112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604000" cy="573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8632825" y="0"/>
            <a:ext cx="6604000" cy="573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47692-E7A5-4368-BB81-6630B1EE70B0}" type="datetimeFigureOut">
              <a:rPr lang="sk-SK" smtClean="0"/>
              <a:t>2. 10. 2020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5048250" y="1428750"/>
            <a:ext cx="51435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1524000" y="5500688"/>
            <a:ext cx="12192000" cy="45005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10856913"/>
            <a:ext cx="6604000" cy="573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8632825" y="10856913"/>
            <a:ext cx="6604000" cy="573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01478-4BF2-4F53-8439-F6ADEEC3BA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070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26E89-2400-604D-A013-568B2DD0B61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k-S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7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3000" y="3543300"/>
            <a:ext cx="12954000" cy="240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86000" y="6400800"/>
            <a:ext cx="10668000" cy="285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07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2000" y="2628900"/>
            <a:ext cx="662940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48600" y="2628900"/>
            <a:ext cx="662940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3000" y="3543300"/>
            <a:ext cx="12954000" cy="240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86000" y="6400800"/>
            <a:ext cx="10668000" cy="285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05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5695" y="651792"/>
            <a:ext cx="5388609" cy="860425"/>
          </a:xfrm>
          <a:prstGeom prst="rect">
            <a:avLst/>
          </a:prstGeom>
        </p:spPr>
        <p:txBody>
          <a:bodyPr lIns="0" tIns="0" rIns="0" bIns="0"/>
          <a:lstStyle>
            <a:lvl1pPr>
              <a:defRPr sz="5450" b="1" i="0">
                <a:solidFill>
                  <a:srgbClr val="816156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000" y="2628900"/>
            <a:ext cx="13716000" cy="754380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776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5695" y="651792"/>
            <a:ext cx="5388609" cy="860425"/>
          </a:xfrm>
          <a:prstGeom prst="rect">
            <a:avLst/>
          </a:prstGeom>
        </p:spPr>
        <p:txBody>
          <a:bodyPr lIns="0" tIns="0" rIns="0" bIns="0"/>
          <a:lstStyle>
            <a:lvl1pPr>
              <a:defRPr sz="5450" b="1" i="0">
                <a:solidFill>
                  <a:srgbClr val="816156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2000" y="2628900"/>
            <a:ext cx="662940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918673" y="2859765"/>
            <a:ext cx="3923030" cy="7275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E3846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2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5240000" cy="11430000"/>
          </a:xfrm>
          <a:custGeom>
            <a:avLst/>
            <a:gdLst/>
            <a:ahLst/>
            <a:cxnLst/>
            <a:rect l="l" t="t" r="r" b="b"/>
            <a:pathLst>
              <a:path w="15240000" h="11430000">
                <a:moveTo>
                  <a:pt x="0" y="11430000"/>
                </a:moveTo>
                <a:lnTo>
                  <a:pt x="15240000" y="11430000"/>
                </a:lnTo>
                <a:lnTo>
                  <a:pt x="15240000" y="0"/>
                </a:lnTo>
                <a:lnTo>
                  <a:pt x="0" y="0"/>
                </a:lnTo>
                <a:lnTo>
                  <a:pt x="0" y="11430000"/>
                </a:lnTo>
                <a:close/>
              </a:path>
            </a:pathLst>
          </a:custGeom>
          <a:solidFill>
            <a:srgbClr val="81615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25695" y="651792"/>
            <a:ext cx="5388609" cy="860425"/>
          </a:xfrm>
          <a:prstGeom prst="rect">
            <a:avLst/>
          </a:prstGeom>
        </p:spPr>
        <p:txBody>
          <a:bodyPr lIns="0" tIns="0" rIns="0" bIns="0"/>
          <a:lstStyle>
            <a:lvl1pPr>
              <a:defRPr sz="5450" b="1" i="0">
                <a:solidFill>
                  <a:srgbClr val="816156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784359" y="10942750"/>
            <a:ext cx="4502150" cy="223520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pc="-30" dirty="0"/>
              <a:t>VÝSTAVBA </a:t>
            </a:r>
            <a:r>
              <a:rPr dirty="0"/>
              <a:t>A </a:t>
            </a:r>
            <a:r>
              <a:rPr spc="-25" dirty="0"/>
              <a:t>OBNOVA </a:t>
            </a:r>
            <a:r>
              <a:rPr dirty="0"/>
              <a:t>ZARIADENÍ </a:t>
            </a:r>
            <a:r>
              <a:rPr spc="-10" dirty="0"/>
              <a:t>SOCIÁLNYCH</a:t>
            </a:r>
            <a:r>
              <a:rPr spc="-155" dirty="0"/>
              <a:t> </a:t>
            </a:r>
            <a:r>
              <a:rPr spc="-5" dirty="0"/>
              <a:t>SLUŽIEB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33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51597" y="732684"/>
            <a:ext cx="12336805" cy="59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1" i="0">
                <a:solidFill>
                  <a:schemeClr val="bg1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47483" y="1838724"/>
            <a:ext cx="7158355" cy="3163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6844" y="10943535"/>
            <a:ext cx="5297170" cy="210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10629900"/>
            <a:ext cx="3505200" cy="57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10629900"/>
            <a:ext cx="3505200" cy="57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31836" y="747839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8F9D9A9B-B274-5740-A874-174979FA954C}"/>
              </a:ext>
            </a:extLst>
          </p:cNvPr>
          <p:cNvSpPr/>
          <p:nvPr userDrawn="1"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8F3A7CA-7D32-2642-BD85-4EDB7F50AD69}"/>
              </a:ext>
            </a:extLst>
          </p:cNvPr>
          <p:cNvSpPr/>
          <p:nvPr userDrawn="1"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98B62911-FFEB-DD42-BC21-D7E802520A25}"/>
              </a:ext>
            </a:extLst>
          </p:cNvPr>
          <p:cNvSpPr/>
          <p:nvPr userDrawn="1"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B2E07BCA-CDEC-5247-B90A-346882F8CAD7}"/>
              </a:ext>
            </a:extLst>
          </p:cNvPr>
          <p:cNvSpPr/>
          <p:nvPr userDrawn="1"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B73AEFD8-F0DC-6047-889F-43C3B8D961C9}"/>
              </a:ext>
            </a:extLst>
          </p:cNvPr>
          <p:cNvSpPr/>
          <p:nvPr userDrawn="1"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EAF5C8F8-C567-7C46-8EC4-0711D574E1D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>
            <a:lvl1pPr>
              <a:defRPr sz="1300" b="1">
                <a:solidFill>
                  <a:schemeClr val="bg1"/>
                </a:solidFill>
              </a:defRPr>
            </a:lvl1pPr>
          </a:lstStyle>
          <a:p>
            <a:pPr marL="12700" algn="ctr">
              <a:spcBef>
                <a:spcPts val="80"/>
              </a:spcBef>
            </a:pPr>
            <a:r>
              <a:rPr lang="sk-SK" spc="-30" dirty="0">
                <a:latin typeface="Arial" panose="020B0604020202020204" pitchFamily="34" charset="0"/>
                <a:cs typeface="Arial" panose="020B0604020202020204" pitchFamily="34" charset="0"/>
              </a:rPr>
              <a:t>VÝSTAVBA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sk-SK" spc="-25" dirty="0">
                <a:latin typeface="Arial" panose="020B0604020202020204" pitchFamily="34" charset="0"/>
                <a:cs typeface="Arial" panose="020B0604020202020204" pitchFamily="34" charset="0"/>
              </a:rPr>
              <a:t>OBNOVA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ZARIADENÍ </a:t>
            </a:r>
            <a:r>
              <a:rPr lang="sk-SK" spc="-10" dirty="0">
                <a:latin typeface="Arial" panose="020B0604020202020204" pitchFamily="34" charset="0"/>
                <a:cs typeface="Arial" panose="020B0604020202020204" pitchFamily="34" charset="0"/>
              </a:rPr>
              <a:t>SOCIÁLNYCH</a:t>
            </a:r>
            <a:r>
              <a:rPr lang="sk-SK" spc="-1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pc="-5" dirty="0">
                <a:latin typeface="Arial" panose="020B0604020202020204" pitchFamily="34" charset="0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223615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D6096671-9055-1741-90D5-4354AFA06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112016" y="3733800"/>
            <a:ext cx="7015968" cy="233865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4CAC86C-99B8-4346-804A-E3C48ED7267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5240" y="10668000"/>
            <a:ext cx="1525524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>
              <a:alphaModFix amt="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3632200" y="4775200"/>
            <a:ext cx="2514600" cy="2127250"/>
          </a:xfrm>
          <a:custGeom>
            <a:avLst/>
            <a:gdLst/>
            <a:ahLst/>
            <a:cxnLst/>
            <a:rect l="l" t="t" r="r" b="b"/>
            <a:pathLst>
              <a:path w="2514600" h="2127250">
                <a:moveTo>
                  <a:pt x="0" y="2127250"/>
                </a:moveTo>
                <a:lnTo>
                  <a:pt x="2514600" y="2127250"/>
                </a:lnTo>
                <a:lnTo>
                  <a:pt x="2514600" y="0"/>
                </a:lnTo>
                <a:lnTo>
                  <a:pt x="0" y="0"/>
                </a:lnTo>
                <a:lnTo>
                  <a:pt x="0" y="212725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32200" y="7023100"/>
            <a:ext cx="2514600" cy="2127250"/>
          </a:xfrm>
          <a:custGeom>
            <a:avLst/>
            <a:gdLst/>
            <a:ahLst/>
            <a:cxnLst/>
            <a:rect l="l" t="t" r="r" b="b"/>
            <a:pathLst>
              <a:path w="2514600" h="2127250">
                <a:moveTo>
                  <a:pt x="0" y="2127250"/>
                </a:moveTo>
                <a:lnTo>
                  <a:pt x="2514600" y="2127250"/>
                </a:lnTo>
                <a:lnTo>
                  <a:pt x="2514600" y="0"/>
                </a:lnTo>
                <a:lnTo>
                  <a:pt x="0" y="0"/>
                </a:lnTo>
                <a:lnTo>
                  <a:pt x="0" y="2127250"/>
                </a:lnTo>
                <a:close/>
              </a:path>
            </a:pathLst>
          </a:custGeom>
          <a:solidFill>
            <a:srgbClr val="7172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5400" y="4956523"/>
            <a:ext cx="1814830" cy="16585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40"/>
              </a:lnSpc>
            </a:pP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BEŽNÝ</a:t>
            </a:r>
            <a:endParaRPr sz="2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r>
              <a:rPr sz="2650" spc="-55" dirty="0">
                <a:solidFill>
                  <a:srgbClr val="FFFFFF"/>
                </a:solidFill>
                <a:latin typeface="Arial"/>
                <a:cs typeface="Arial"/>
              </a:rPr>
              <a:t>Š</a:t>
            </a:r>
            <a:r>
              <a:rPr sz="2650" spc="-22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spc="-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2650">
              <a:latin typeface="Arial"/>
              <a:cs typeface="Arial"/>
            </a:endParaRPr>
          </a:p>
          <a:p>
            <a:pPr marR="159385">
              <a:lnSpc>
                <a:spcPts val="3360"/>
              </a:lnSpc>
              <a:spcBef>
                <a:spcPts val="140"/>
              </a:spcBef>
            </a:pP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ná</a:t>
            </a:r>
            <a:r>
              <a:rPr sz="2650" spc="-20" dirty="0">
                <a:solidFill>
                  <a:srgbClr val="FFFFFF"/>
                </a:solidFill>
                <a:latin typeface="Arial"/>
                <a:cs typeface="Arial"/>
              </a:rPr>
              <a:t>jo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mné</a:t>
            </a:r>
            <a:r>
              <a:rPr sz="2650" spc="-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650" spc="5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bytu</a:t>
            </a:r>
            <a:endParaRPr sz="26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72200" y="4775200"/>
            <a:ext cx="2514600" cy="711200"/>
          </a:xfrm>
          <a:prstGeom prst="rect">
            <a:avLst/>
          </a:prstGeom>
          <a:solidFill>
            <a:srgbClr val="E18066"/>
          </a:solidFill>
        </p:spPr>
        <p:txBody>
          <a:bodyPr vert="horz" wrap="square" lIns="0" tIns="187325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1475"/>
              </a:spcBef>
            </a:pPr>
            <a:r>
              <a:rPr sz="1950" spc="-40" dirty="0">
                <a:solidFill>
                  <a:srgbClr val="231F20"/>
                </a:solidFill>
                <a:latin typeface="Arial"/>
                <a:cs typeface="Arial"/>
              </a:rPr>
              <a:t>NOVÁ</a:t>
            </a:r>
            <a:r>
              <a:rPr sz="195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50" spc="-35" dirty="0">
                <a:solidFill>
                  <a:srgbClr val="231F20"/>
                </a:solidFill>
                <a:latin typeface="Arial"/>
                <a:cs typeface="Arial"/>
              </a:rPr>
              <a:t>VÝSTAVBA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72200" y="7023100"/>
            <a:ext cx="2514600" cy="711200"/>
          </a:xfrm>
          <a:prstGeom prst="rect">
            <a:avLst/>
          </a:prstGeom>
          <a:solidFill>
            <a:srgbClr val="979494"/>
          </a:solidFill>
        </p:spPr>
        <p:txBody>
          <a:bodyPr vert="horz" wrap="square" lIns="0" tIns="18796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1480"/>
              </a:spcBef>
            </a:pPr>
            <a:r>
              <a:rPr sz="1950" spc="-40" dirty="0">
                <a:solidFill>
                  <a:srgbClr val="231F20"/>
                </a:solidFill>
                <a:latin typeface="Arial"/>
                <a:cs typeface="Arial"/>
              </a:rPr>
              <a:t>NOVÁ</a:t>
            </a:r>
            <a:r>
              <a:rPr sz="195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50" spc="-35" dirty="0">
                <a:solidFill>
                  <a:srgbClr val="231F20"/>
                </a:solidFill>
                <a:latin typeface="Arial"/>
                <a:cs typeface="Arial"/>
              </a:rPr>
              <a:t>VÝSTAVBA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21588" y="3076340"/>
            <a:ext cx="1596390" cy="1273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sz="1700" spc="-20" dirty="0">
                <a:solidFill>
                  <a:srgbClr val="58595B"/>
                </a:solidFill>
                <a:latin typeface="Arial"/>
                <a:cs typeface="Arial"/>
              </a:rPr>
              <a:t>Úroveň</a:t>
            </a:r>
            <a:r>
              <a:rPr sz="1700" spc="-8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58595B"/>
                </a:solidFill>
                <a:latin typeface="Arial"/>
                <a:cs typeface="Arial"/>
              </a:rPr>
              <a:t>výstavby  </a:t>
            </a:r>
            <a:r>
              <a:rPr sz="1700" spc="-10" dirty="0">
                <a:solidFill>
                  <a:srgbClr val="58595B"/>
                </a:solidFill>
                <a:latin typeface="Arial"/>
                <a:cs typeface="Arial"/>
              </a:rPr>
              <a:t>budovy</a:t>
            </a:r>
            <a:r>
              <a:rPr sz="1700" spc="-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58595B"/>
                </a:solidFill>
                <a:latin typeface="Arial"/>
                <a:cs typeface="Arial"/>
              </a:rPr>
              <a:t>1</a:t>
            </a:r>
            <a:endParaRPr sz="1700" dirty="0">
              <a:latin typeface="Arial"/>
              <a:cs typeface="Arial"/>
            </a:endParaRPr>
          </a:p>
          <a:p>
            <a:pPr marL="250825" marR="243840" algn="ctr">
              <a:lnSpc>
                <a:spcPct val="100000"/>
              </a:lnSpc>
              <a:spcBef>
                <a:spcPts val="1280"/>
              </a:spcBef>
            </a:pPr>
            <a:r>
              <a:rPr lang="sk-SK" sz="1600" spc="-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600" spc="-15" dirty="0" err="1">
                <a:solidFill>
                  <a:srgbClr val="FF0000"/>
                </a:solidFill>
                <a:latin typeface="Arial"/>
                <a:cs typeface="Arial"/>
              </a:rPr>
              <a:t>ne</a:t>
            </a:r>
            <a:r>
              <a:rPr sz="1600" spc="-10" dirty="0" err="1">
                <a:solidFill>
                  <a:srgbClr val="FF0000"/>
                </a:solidFill>
                <a:latin typeface="Arial"/>
                <a:cs typeface="Arial"/>
              </a:rPr>
              <a:t>rg</a:t>
            </a:r>
            <a:r>
              <a:rPr sz="1600" spc="-30" dirty="0" err="1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600" spc="-5" dirty="0" err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600" spc="-10" dirty="0" err="1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600" dirty="0" err="1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600" spc="-20" dirty="0" err="1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1600" dirty="0" err="1">
                <a:solidFill>
                  <a:srgbClr val="FF0000"/>
                </a:solidFill>
                <a:latin typeface="Arial"/>
                <a:cs typeface="Arial"/>
              </a:rPr>
              <a:t>á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sz="1600" spc="-5" dirty="0" err="1">
                <a:solidFill>
                  <a:srgbClr val="FF0000"/>
                </a:solidFill>
                <a:latin typeface="Arial"/>
                <a:cs typeface="Arial"/>
              </a:rPr>
              <a:t>trieda</a:t>
            </a:r>
            <a:r>
              <a:rPr sz="16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FF0000"/>
                </a:solidFill>
                <a:latin typeface="Arial"/>
                <a:cs typeface="Arial"/>
              </a:rPr>
              <a:t>A0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76081" y="9337420"/>
            <a:ext cx="2166620" cy="8822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15010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8595B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58595B"/>
                </a:solidFill>
                <a:latin typeface="Arial"/>
                <a:cs typeface="Arial"/>
              </a:rPr>
              <a:t>P</a:t>
            </a:r>
            <a:r>
              <a:rPr sz="1800" spc="70" dirty="0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sz="1800" spc="-114" dirty="0">
                <a:solidFill>
                  <a:srgbClr val="58595B"/>
                </a:solidFill>
                <a:latin typeface="Arial"/>
                <a:cs typeface="Arial"/>
              </a:rPr>
              <a:t>Á</a:t>
            </a:r>
            <a:r>
              <a:rPr sz="1800" spc="5" dirty="0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sz="1800" dirty="0">
                <a:solidFill>
                  <a:srgbClr val="58595B"/>
                </a:solidFill>
                <a:latin typeface="Arial"/>
                <a:cs typeface="Arial"/>
              </a:rPr>
              <a:t>N</a:t>
            </a:r>
            <a:r>
              <a:rPr sz="1800" spc="-30" dirty="0">
                <a:solidFill>
                  <a:srgbClr val="58595B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58595B"/>
                </a:solidFill>
                <a:latin typeface="Arial"/>
                <a:cs typeface="Arial"/>
              </a:rPr>
              <a:t>NÝ  </a:t>
            </a:r>
            <a:r>
              <a:rPr sz="1800" spc="15" dirty="0">
                <a:solidFill>
                  <a:srgbClr val="58595B"/>
                </a:solidFill>
                <a:latin typeface="Arial"/>
                <a:cs typeface="Arial"/>
              </a:rPr>
              <a:t>NÁKLAD </a:t>
            </a:r>
            <a:r>
              <a:rPr sz="1800" dirty="0">
                <a:solidFill>
                  <a:srgbClr val="58595B"/>
                </a:solidFill>
                <a:latin typeface="Arial"/>
                <a:cs typeface="Arial"/>
              </a:rPr>
              <a:t>JE</a:t>
            </a:r>
            <a:r>
              <a:rPr sz="1800" spc="-11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58595B"/>
                </a:solidFill>
                <a:latin typeface="Arial"/>
                <a:cs typeface="Arial"/>
              </a:rPr>
              <a:t>MOŽNÉ</a:t>
            </a:r>
            <a:endParaRPr sz="1800" dirty="0">
              <a:latin typeface="Arial"/>
              <a:cs typeface="Arial"/>
            </a:endParaRPr>
          </a:p>
          <a:p>
            <a:pPr marL="723265" algn="r">
              <a:lnSpc>
                <a:spcPct val="100000"/>
              </a:lnSpc>
              <a:spcBef>
                <a:spcPts val="260"/>
              </a:spcBef>
            </a:pPr>
            <a:r>
              <a:rPr spc="-130" dirty="0">
                <a:solidFill>
                  <a:srgbClr val="58595B"/>
                </a:solidFill>
                <a:latin typeface="Arial"/>
                <a:cs typeface="Arial"/>
              </a:rPr>
              <a:t>ZVÝŠIŤ: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46800" y="9372600"/>
            <a:ext cx="4291330" cy="1219200"/>
          </a:xfrm>
          <a:prstGeom prst="rect">
            <a:avLst/>
          </a:prstGeom>
          <a:solidFill>
            <a:srgbClr val="D8503C"/>
          </a:solidFill>
        </p:spPr>
        <p:txBody>
          <a:bodyPr vert="horz" wrap="square" lIns="0" tIns="99695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78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EUR</a:t>
            </a:r>
            <a:endParaRPr sz="2400" dirty="0">
              <a:latin typeface="Arial"/>
              <a:cs typeface="Arial"/>
            </a:endParaRPr>
          </a:p>
          <a:p>
            <a:pPr marL="266065" marR="138557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v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krajskom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meste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alebo 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priamo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susediacej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obci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91952" y="9372600"/>
            <a:ext cx="4291330" cy="1219200"/>
          </a:xfrm>
          <a:prstGeom prst="rect">
            <a:avLst/>
          </a:prstGeom>
          <a:solidFill>
            <a:srgbClr val="D2232A"/>
          </a:solidFill>
        </p:spPr>
        <p:txBody>
          <a:bodyPr vert="horz" wrap="square" lIns="0" tIns="99695" rIns="0" bIns="0" rtlCol="0">
            <a:spAutoFit/>
          </a:bodyPr>
          <a:lstStyle/>
          <a:p>
            <a:pPr marL="277495">
              <a:lnSpc>
                <a:spcPct val="100000"/>
              </a:lnSpc>
              <a:spcBef>
                <a:spcPts val="78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250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EUR</a:t>
            </a:r>
            <a:endParaRPr sz="2400">
              <a:latin typeface="Arial"/>
              <a:cs typeface="Arial"/>
            </a:endParaRPr>
          </a:p>
          <a:p>
            <a:pPr marL="290195" marR="454025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v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hlavnom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meste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SR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Bratislave, 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jeho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mestskej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časti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88726" y="3076340"/>
            <a:ext cx="1596390" cy="1273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399"/>
              </a:lnSpc>
              <a:spcBef>
                <a:spcPts val="100"/>
              </a:spcBef>
            </a:pPr>
            <a:r>
              <a:rPr sz="1700" spc="-20" dirty="0">
                <a:solidFill>
                  <a:srgbClr val="58595B"/>
                </a:solidFill>
                <a:latin typeface="Arial"/>
                <a:cs typeface="Arial"/>
              </a:rPr>
              <a:t>Úroveň</a:t>
            </a:r>
            <a:r>
              <a:rPr sz="1700" spc="-8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58595B"/>
                </a:solidFill>
                <a:latin typeface="Arial"/>
                <a:cs typeface="Arial"/>
              </a:rPr>
              <a:t>výstavby  </a:t>
            </a:r>
            <a:r>
              <a:rPr sz="1700" spc="-10" dirty="0">
                <a:solidFill>
                  <a:srgbClr val="58595B"/>
                </a:solidFill>
                <a:latin typeface="Arial"/>
                <a:cs typeface="Arial"/>
              </a:rPr>
              <a:t>budovy</a:t>
            </a:r>
            <a:r>
              <a:rPr sz="1700" spc="-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58595B"/>
                </a:solidFill>
                <a:latin typeface="Arial"/>
                <a:cs typeface="Arial"/>
              </a:rPr>
              <a:t>2</a:t>
            </a:r>
            <a:endParaRPr sz="1700" dirty="0">
              <a:latin typeface="Arial"/>
              <a:cs typeface="Arial"/>
            </a:endParaRPr>
          </a:p>
          <a:p>
            <a:pPr marL="250825" marR="243840" algn="ctr">
              <a:lnSpc>
                <a:spcPct val="100000"/>
              </a:lnSpc>
              <a:spcBef>
                <a:spcPts val="1280"/>
              </a:spcBef>
            </a:pPr>
            <a:r>
              <a:rPr lang="sk-SK" sz="1600" spc="-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600" spc="-15" dirty="0" err="1">
                <a:solidFill>
                  <a:srgbClr val="FF0000"/>
                </a:solidFill>
                <a:latin typeface="Arial"/>
                <a:cs typeface="Arial"/>
              </a:rPr>
              <a:t>ne</a:t>
            </a:r>
            <a:r>
              <a:rPr sz="1600" spc="-10" dirty="0" err="1">
                <a:solidFill>
                  <a:srgbClr val="FF0000"/>
                </a:solidFill>
                <a:latin typeface="Arial"/>
                <a:cs typeface="Arial"/>
              </a:rPr>
              <a:t>rg</a:t>
            </a:r>
            <a:r>
              <a:rPr sz="1600" spc="-30" dirty="0" err="1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600" spc="-5" dirty="0" err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600" spc="-10" dirty="0" err="1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600" dirty="0" err="1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600" spc="-20" dirty="0" err="1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1600" dirty="0" err="1">
                <a:solidFill>
                  <a:srgbClr val="FF0000"/>
                </a:solidFill>
                <a:latin typeface="Arial"/>
                <a:cs typeface="Arial"/>
              </a:rPr>
              <a:t>á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sz="1600" spc="-5" dirty="0" err="1">
                <a:solidFill>
                  <a:srgbClr val="FF0000"/>
                </a:solidFill>
                <a:latin typeface="Arial"/>
                <a:cs typeface="Arial"/>
              </a:rPr>
              <a:t>trieda</a:t>
            </a:r>
            <a:r>
              <a:rPr sz="16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FF0000"/>
                </a:solidFill>
                <a:latin typeface="Arial"/>
                <a:cs typeface="Arial"/>
              </a:rPr>
              <a:t>A1</a:t>
            </a:r>
            <a:endParaRPr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026651" y="3076340"/>
            <a:ext cx="1596390" cy="1273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sz="1700" spc="-20" dirty="0">
                <a:solidFill>
                  <a:srgbClr val="58595B"/>
                </a:solidFill>
                <a:latin typeface="Arial"/>
                <a:cs typeface="Arial"/>
              </a:rPr>
              <a:t>Úroveň</a:t>
            </a:r>
            <a:r>
              <a:rPr sz="1700" spc="-8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58595B"/>
                </a:solidFill>
                <a:latin typeface="Arial"/>
                <a:cs typeface="Arial"/>
              </a:rPr>
              <a:t>výstavby  </a:t>
            </a:r>
            <a:r>
              <a:rPr sz="1700" spc="-10" dirty="0">
                <a:solidFill>
                  <a:srgbClr val="58595B"/>
                </a:solidFill>
                <a:latin typeface="Arial"/>
                <a:cs typeface="Arial"/>
              </a:rPr>
              <a:t>budovy</a:t>
            </a:r>
            <a:r>
              <a:rPr sz="1700" spc="-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58595B"/>
                </a:solidFill>
                <a:latin typeface="Arial"/>
                <a:cs typeface="Arial"/>
              </a:rPr>
              <a:t>3</a:t>
            </a:r>
            <a:endParaRPr sz="1700" dirty="0">
              <a:latin typeface="Arial"/>
              <a:cs typeface="Arial"/>
            </a:endParaRPr>
          </a:p>
          <a:p>
            <a:pPr marL="250825" marR="243840" algn="ctr">
              <a:lnSpc>
                <a:spcPct val="100000"/>
              </a:lnSpc>
              <a:spcBef>
                <a:spcPts val="1280"/>
              </a:spcBef>
            </a:pPr>
            <a:r>
              <a:rPr lang="sk-SK" sz="1600" spc="-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600" spc="-15" dirty="0" err="1">
                <a:solidFill>
                  <a:srgbClr val="FF0000"/>
                </a:solidFill>
                <a:latin typeface="Arial"/>
                <a:cs typeface="Arial"/>
              </a:rPr>
              <a:t>ne</a:t>
            </a:r>
            <a:r>
              <a:rPr sz="1600" spc="-10" dirty="0" err="1">
                <a:solidFill>
                  <a:srgbClr val="FF0000"/>
                </a:solidFill>
                <a:latin typeface="Arial"/>
                <a:cs typeface="Arial"/>
              </a:rPr>
              <a:t>rg</a:t>
            </a:r>
            <a:r>
              <a:rPr sz="1600" spc="-30" dirty="0" err="1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600" spc="-5" dirty="0" err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1600" spc="-10" dirty="0" err="1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600" dirty="0" err="1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600" spc="-20" dirty="0" err="1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sz="1600" dirty="0" err="1">
                <a:solidFill>
                  <a:srgbClr val="FF0000"/>
                </a:solidFill>
                <a:latin typeface="Arial"/>
                <a:cs typeface="Arial"/>
              </a:rPr>
              <a:t>á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sz="1600" spc="-5" dirty="0" err="1">
                <a:solidFill>
                  <a:srgbClr val="FF0000"/>
                </a:solidFill>
                <a:latin typeface="Arial"/>
                <a:cs typeface="Arial"/>
              </a:rPr>
              <a:t>trieda</a:t>
            </a:r>
            <a:r>
              <a:rPr sz="16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endParaRPr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2200" y="5486400"/>
            <a:ext cx="2514600" cy="704850"/>
          </a:xfrm>
          <a:prstGeom prst="rect">
            <a:avLst/>
          </a:prstGeom>
          <a:solidFill>
            <a:srgbClr val="EAA68F"/>
          </a:solidFill>
        </p:spPr>
        <p:txBody>
          <a:bodyPr vert="horz" wrap="square" lIns="0" tIns="175895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385"/>
              </a:spcBef>
            </a:pPr>
            <a:r>
              <a:rPr sz="1950" spc="-45" dirty="0">
                <a:solidFill>
                  <a:srgbClr val="231F20"/>
                </a:solidFill>
                <a:latin typeface="Arial"/>
                <a:cs typeface="Arial"/>
              </a:rPr>
              <a:t>PRESTAVBA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72200" y="7734300"/>
            <a:ext cx="2514600" cy="704850"/>
          </a:xfrm>
          <a:prstGeom prst="rect">
            <a:avLst/>
          </a:prstGeom>
          <a:solidFill>
            <a:srgbClr val="B4B1B1"/>
          </a:solidFill>
        </p:spPr>
        <p:txBody>
          <a:bodyPr vert="horz" wrap="square" lIns="0" tIns="175895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385"/>
              </a:spcBef>
            </a:pPr>
            <a:r>
              <a:rPr sz="1950" spc="-45" dirty="0">
                <a:solidFill>
                  <a:srgbClr val="231F20"/>
                </a:solidFill>
                <a:latin typeface="Arial"/>
                <a:cs typeface="Arial"/>
              </a:rPr>
              <a:t>PRESTAVBA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72200" y="6191250"/>
            <a:ext cx="2514600" cy="711200"/>
          </a:xfrm>
          <a:prstGeom prst="rect">
            <a:avLst/>
          </a:prstGeom>
          <a:solidFill>
            <a:srgbClr val="F3CFC1"/>
          </a:solidFill>
        </p:spPr>
        <p:txBody>
          <a:bodyPr vert="horz" wrap="square" lIns="0" tIns="169545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335"/>
              </a:spcBef>
            </a:pPr>
            <a:r>
              <a:rPr sz="1950" spc="-30" dirty="0">
                <a:solidFill>
                  <a:srgbClr val="231F20"/>
                </a:solidFill>
                <a:latin typeface="Arial"/>
                <a:cs typeface="Arial"/>
              </a:rPr>
              <a:t>KÚPA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72200" y="8439150"/>
            <a:ext cx="2514600" cy="711200"/>
          </a:xfrm>
          <a:prstGeom prst="rect">
            <a:avLst/>
          </a:prstGeom>
          <a:solidFill>
            <a:srgbClr val="D4D2D1"/>
          </a:solidFill>
        </p:spPr>
        <p:txBody>
          <a:bodyPr vert="horz" wrap="square" lIns="0" tIns="169545" rIns="0" bIns="0" rtlCol="0">
            <a:spAutoFit/>
          </a:bodyPr>
          <a:lstStyle/>
          <a:p>
            <a:pPr marL="177165">
              <a:lnSpc>
                <a:spcPct val="100000"/>
              </a:lnSpc>
              <a:spcBef>
                <a:spcPts val="1335"/>
              </a:spcBef>
            </a:pPr>
            <a:r>
              <a:rPr sz="1950" spc="-30" dirty="0">
                <a:solidFill>
                  <a:srgbClr val="231F20"/>
                </a:solidFill>
                <a:latin typeface="Arial"/>
                <a:cs typeface="Arial"/>
              </a:rPr>
              <a:t>KÚPA</a:t>
            </a:r>
            <a:endParaRPr sz="19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431836" y="747839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696146" y="696052"/>
            <a:ext cx="9086654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5" dirty="0">
                <a:solidFill>
                  <a:srgbClr val="231F20"/>
                </a:solidFill>
                <a:latin typeface="Arial"/>
                <a:cs typeface="Arial"/>
              </a:rPr>
              <a:t>VÝŠKA </a:t>
            </a:r>
            <a:r>
              <a:rPr spc="-60" dirty="0">
                <a:solidFill>
                  <a:srgbClr val="231F20"/>
                </a:solidFill>
                <a:latin typeface="Arial"/>
                <a:cs typeface="Arial"/>
              </a:rPr>
              <a:t>OPRÁVNENÝCH</a:t>
            </a:r>
            <a:r>
              <a:rPr spc="-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231F20"/>
                </a:solidFill>
                <a:latin typeface="Arial"/>
                <a:cs typeface="Arial"/>
              </a:rPr>
              <a:t>NÁKLADOV</a:t>
            </a:r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8788400" y="4775200"/>
          <a:ext cx="5904865" cy="2114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7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marL="56070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6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1100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1000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78878F"/>
                      </a:solidFill>
                      <a:prstDash val="solid"/>
                    </a:lnL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7695" algn="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2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900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78878F"/>
                      </a:solidFill>
                      <a:prstDash val="solid"/>
                    </a:lnL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546100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1000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43510" marB="0"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3660" algn="ctr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2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900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43510" marB="0">
                    <a:lnL w="12700">
                      <a:solidFill>
                        <a:srgbClr val="78878F"/>
                      </a:solidFill>
                      <a:prstDash val="solid"/>
                    </a:lnL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8965" algn="r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9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1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800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43510" marB="0">
                    <a:lnL w="12700">
                      <a:solidFill>
                        <a:srgbClr val="78878F"/>
                      </a:solidFill>
                      <a:prstDash val="solid"/>
                    </a:lnL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560705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6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1100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68910" marB="0"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ct val="100000"/>
                        </a:lnSpc>
                        <a:spcBef>
                          <a:spcPts val="13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1000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68910" marB="0">
                    <a:lnL w="12700">
                      <a:solidFill>
                        <a:srgbClr val="78878F"/>
                      </a:solidFill>
                      <a:prstDash val="solid"/>
                    </a:lnL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7695" algn="r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2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900</a:t>
                      </a:r>
                      <a:endParaRPr sz="1950" dirty="0">
                        <a:latin typeface="Arial"/>
                        <a:cs typeface="Arial"/>
                      </a:endParaRPr>
                    </a:p>
                  </a:txBody>
                  <a:tcPr marL="0" marR="0" marT="169545" marB="0">
                    <a:lnL w="12700">
                      <a:solidFill>
                        <a:srgbClr val="78878F"/>
                      </a:solidFill>
                      <a:prstDash val="solid"/>
                    </a:lnL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8788400" y="7023100"/>
          <a:ext cx="5904865" cy="21145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7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1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656">
                <a:tc>
                  <a:txBody>
                    <a:bodyPr/>
                    <a:lstStyle/>
                    <a:p>
                      <a:pPr marL="61658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760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8180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1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690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78878F"/>
                      </a:solidFill>
                      <a:prstDash val="solid"/>
                    </a:lnL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13410" algn="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9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620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78878F"/>
                      </a:solidFill>
                      <a:prstDash val="solid"/>
                    </a:lnL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marL="611505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1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660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0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590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78878F"/>
                      </a:solidFill>
                      <a:prstDash val="solid"/>
                    </a:lnL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14680" algn="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9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520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78878F"/>
                      </a:solidFill>
                      <a:prstDash val="solid"/>
                    </a:lnL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393">
                <a:tc>
                  <a:txBody>
                    <a:bodyPr/>
                    <a:lstStyle/>
                    <a:p>
                      <a:pPr marL="61658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760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0975" marB="0"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8180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1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690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0975" marB="0">
                    <a:lnL w="12700">
                      <a:solidFill>
                        <a:srgbClr val="78878F"/>
                      </a:solidFill>
                      <a:prstDash val="solid"/>
                    </a:lnL>
                    <a:lnR w="12700">
                      <a:solidFill>
                        <a:srgbClr val="78878F"/>
                      </a:solidFill>
                      <a:prstDash val="solid"/>
                    </a:lnR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14045" algn="r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950" spc="5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950" spc="-9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50" spc="-10" dirty="0">
                          <a:solidFill>
                            <a:srgbClr val="58595B"/>
                          </a:solidFill>
                          <a:latin typeface="Arial"/>
                          <a:cs typeface="Arial"/>
                        </a:rPr>
                        <a:t>620</a:t>
                      </a:r>
                      <a:endParaRPr sz="1950">
                        <a:latin typeface="Arial"/>
                        <a:cs typeface="Arial"/>
                      </a:endParaRPr>
                    </a:p>
                  </a:txBody>
                  <a:tcPr marL="0" marR="0" marT="181610" marB="0">
                    <a:lnL w="12700">
                      <a:solidFill>
                        <a:srgbClr val="78878F"/>
                      </a:solidFill>
                      <a:prstDash val="solid"/>
                    </a:lnL>
                    <a:lnT w="12700">
                      <a:solidFill>
                        <a:srgbClr val="78878F"/>
                      </a:solidFill>
                      <a:prstDash val="solid"/>
                    </a:lnT>
                    <a:lnB w="12700">
                      <a:solidFill>
                        <a:srgbClr val="78878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object 2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734B8853-8C0F-304B-990B-C7EF2FA42865}"/>
              </a:ext>
            </a:extLst>
          </p:cNvPr>
          <p:cNvGrpSpPr/>
          <p:nvPr/>
        </p:nvGrpSpPr>
        <p:grpSpPr>
          <a:xfrm>
            <a:off x="3632200" y="2044700"/>
            <a:ext cx="11150600" cy="793683"/>
            <a:chOff x="3632200" y="2044700"/>
            <a:chExt cx="11150600" cy="793683"/>
          </a:xfrm>
        </p:grpSpPr>
        <p:sp>
          <p:nvSpPr>
            <p:cNvPr id="11" name="object 11"/>
            <p:cNvSpPr txBox="1"/>
            <p:nvPr/>
          </p:nvSpPr>
          <p:spPr>
            <a:xfrm>
              <a:off x="4529515" y="2179350"/>
              <a:ext cx="9232900" cy="44005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700" b="1" spc="-10" dirty="0">
                  <a:solidFill>
                    <a:srgbClr val="58595B"/>
                  </a:solidFill>
                  <a:latin typeface="Arial"/>
                  <a:cs typeface="Arial"/>
                </a:rPr>
                <a:t>Oprávnený </a:t>
              </a:r>
              <a:r>
                <a:rPr sz="2700" b="1" spc="-5" dirty="0">
                  <a:solidFill>
                    <a:srgbClr val="58595B"/>
                  </a:solidFill>
                  <a:latin typeface="Arial"/>
                  <a:cs typeface="Arial"/>
                </a:rPr>
                <a:t>náklad </a:t>
              </a:r>
              <a:r>
                <a:rPr sz="2700" b="1" dirty="0">
                  <a:solidFill>
                    <a:srgbClr val="58595B"/>
                  </a:solidFill>
                  <a:latin typeface="Arial"/>
                  <a:cs typeface="Arial"/>
                </a:rPr>
                <a:t>na </a:t>
              </a:r>
              <a:r>
                <a:rPr sz="2700" b="1" spc="10" dirty="0">
                  <a:solidFill>
                    <a:srgbClr val="58595B"/>
                  </a:solidFill>
                  <a:latin typeface="Arial"/>
                  <a:cs typeface="Arial"/>
                </a:rPr>
                <a:t>1 </a:t>
              </a:r>
              <a:r>
                <a:rPr sz="2700" b="1" dirty="0">
                  <a:solidFill>
                    <a:srgbClr val="58595B"/>
                  </a:solidFill>
                  <a:latin typeface="Arial"/>
                  <a:cs typeface="Arial"/>
                </a:rPr>
                <a:t>m</a:t>
              </a:r>
              <a:r>
                <a:rPr sz="2325" b="1" baseline="32258" dirty="0">
                  <a:solidFill>
                    <a:srgbClr val="58595B"/>
                  </a:solidFill>
                  <a:latin typeface="Arial"/>
                  <a:cs typeface="Arial"/>
                </a:rPr>
                <a:t>2 </a:t>
              </a:r>
              <a:r>
                <a:rPr sz="2700" b="1" spc="-15" dirty="0">
                  <a:solidFill>
                    <a:srgbClr val="58595B"/>
                  </a:solidFill>
                  <a:latin typeface="Arial"/>
                  <a:cs typeface="Arial"/>
                </a:rPr>
                <a:t>podlahovej </a:t>
              </a:r>
              <a:r>
                <a:rPr sz="2700" b="1" spc="-10" dirty="0">
                  <a:solidFill>
                    <a:srgbClr val="58595B"/>
                  </a:solidFill>
                  <a:latin typeface="Arial"/>
                  <a:cs typeface="Arial"/>
                </a:rPr>
                <a:t>plochy </a:t>
              </a:r>
              <a:r>
                <a:rPr sz="2700" b="1" dirty="0">
                  <a:solidFill>
                    <a:srgbClr val="58595B"/>
                  </a:solidFill>
                  <a:latin typeface="Arial"/>
                  <a:cs typeface="Arial"/>
                </a:rPr>
                <a:t>bytu</a:t>
              </a:r>
              <a:r>
                <a:rPr sz="2700" b="1" spc="-7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2700" b="1" spc="-25" dirty="0">
                  <a:solidFill>
                    <a:srgbClr val="58595B"/>
                  </a:solidFill>
                  <a:latin typeface="Arial"/>
                  <a:cs typeface="Arial"/>
                </a:rPr>
                <a:t>(EUR)</a:t>
              </a:r>
              <a:endParaRPr sz="2700">
                <a:latin typeface="Arial"/>
                <a:cs typeface="Arial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632200" y="2838383"/>
              <a:ext cx="11150600" cy="0"/>
            </a:xfrm>
            <a:custGeom>
              <a:avLst/>
              <a:gdLst/>
              <a:ahLst/>
              <a:cxnLst/>
              <a:rect l="l" t="t" r="r" b="b"/>
              <a:pathLst>
                <a:path w="11150600">
                  <a:moveTo>
                    <a:pt x="1115060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632200" y="2044700"/>
              <a:ext cx="11150600" cy="0"/>
            </a:xfrm>
            <a:custGeom>
              <a:avLst/>
              <a:gdLst/>
              <a:ahLst/>
              <a:cxnLst/>
              <a:rect l="l" t="t" r="r" b="b"/>
              <a:pathLst>
                <a:path w="11150600">
                  <a:moveTo>
                    <a:pt x="1115060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14782800" y="4775200"/>
            <a:ext cx="0" cy="2127250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0"/>
                </a:moveTo>
                <a:lnTo>
                  <a:pt x="0" y="2127250"/>
                </a:lnTo>
              </a:path>
            </a:pathLst>
          </a:custGeom>
          <a:ln w="12700">
            <a:solidFill>
              <a:srgbClr val="788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4782800" y="7023100"/>
            <a:ext cx="0" cy="2127250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0"/>
                </a:moveTo>
                <a:lnTo>
                  <a:pt x="0" y="2127250"/>
                </a:lnTo>
              </a:path>
            </a:pathLst>
          </a:custGeom>
          <a:ln w="12700">
            <a:solidFill>
              <a:srgbClr val="788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9315D9D5-E0C5-EF4B-9A42-09A8CEB8349D}"/>
              </a:ext>
            </a:extLst>
          </p:cNvPr>
          <p:cNvSpPr txBox="1"/>
          <p:nvPr/>
        </p:nvSpPr>
        <p:spPr>
          <a:xfrm>
            <a:off x="3835400" y="7254272"/>
            <a:ext cx="2235200" cy="17177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5700"/>
              </a:lnSpc>
            </a:pP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NIŽŠÍ  </a:t>
            </a:r>
            <a:r>
              <a:rPr sz="2650" spc="-55" dirty="0">
                <a:solidFill>
                  <a:srgbClr val="FFFFFF"/>
                </a:solidFill>
                <a:latin typeface="Arial"/>
                <a:cs typeface="Arial"/>
              </a:rPr>
              <a:t>Š</a:t>
            </a:r>
            <a:r>
              <a:rPr sz="2650" spc="-22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650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50" spc="-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50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endParaRPr sz="2650">
              <a:latin typeface="Arial"/>
              <a:cs typeface="Arial"/>
            </a:endParaRPr>
          </a:p>
          <a:p>
            <a:pPr marR="159385">
              <a:lnSpc>
                <a:spcPts val="3360"/>
              </a:lnSpc>
              <a:spcBef>
                <a:spcPts val="145"/>
              </a:spcBef>
            </a:pPr>
            <a:r>
              <a:rPr sz="2650" spc="-30" dirty="0">
                <a:solidFill>
                  <a:srgbClr val="FFFFFF"/>
                </a:solidFill>
                <a:latin typeface="Arial"/>
                <a:cs typeface="Arial"/>
              </a:rPr>
              <a:t>ná</a:t>
            </a:r>
            <a:r>
              <a:rPr sz="2650" spc="-20" dirty="0">
                <a:solidFill>
                  <a:srgbClr val="FFFFFF"/>
                </a:solidFill>
                <a:latin typeface="Arial"/>
                <a:cs typeface="Arial"/>
              </a:rPr>
              <a:t>jo</a:t>
            </a:r>
            <a:r>
              <a:rPr sz="2650" spc="-25" dirty="0">
                <a:solidFill>
                  <a:srgbClr val="FFFFFF"/>
                </a:solidFill>
                <a:latin typeface="Arial"/>
                <a:cs typeface="Arial"/>
              </a:rPr>
              <a:t>mné</a:t>
            </a:r>
            <a:r>
              <a:rPr sz="2650" spc="-2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650" spc="5" dirty="0">
                <a:solidFill>
                  <a:srgbClr val="FFFFFF"/>
                </a:solidFill>
                <a:latin typeface="Arial"/>
                <a:cs typeface="Arial"/>
              </a:rPr>
              <a:t>o  </a:t>
            </a:r>
            <a:r>
              <a:rPr sz="2650" spc="-15" dirty="0">
                <a:solidFill>
                  <a:srgbClr val="FFFFFF"/>
                </a:solidFill>
                <a:latin typeface="Arial"/>
                <a:cs typeface="Arial"/>
              </a:rPr>
              <a:t>bytu</a:t>
            </a:r>
            <a:endParaRPr sz="26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8" grpId="0" animBg="1"/>
      <p:bldP spid="9" grpId="0" animBg="1"/>
      <p:bldP spid="10" grpId="0"/>
      <p:bldP spid="12" grpId="0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5" grpId="0"/>
      <p:bldP spid="38" grpId="0" animBg="1"/>
      <p:bldP spid="39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>
              <a:alphaModFix amt="31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067871" y="605144"/>
            <a:ext cx="12191986" cy="12937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538480" algn="ctr">
              <a:lnSpc>
                <a:spcPct val="115799"/>
              </a:lnSpc>
              <a:spcBef>
                <a:spcPts val="100"/>
              </a:spcBef>
              <a:tabLst>
                <a:tab pos="3917315" algn="l"/>
              </a:tabLst>
            </a:pPr>
            <a:r>
              <a:rPr spc="-30" dirty="0">
                <a:solidFill>
                  <a:srgbClr val="231F20"/>
                </a:solidFill>
                <a:latin typeface="Arial"/>
                <a:cs typeface="Arial"/>
              </a:rPr>
              <a:t>TECHNICKÁ </a:t>
            </a:r>
            <a:r>
              <a:rPr spc="-45" dirty="0">
                <a:solidFill>
                  <a:srgbClr val="231F20"/>
                </a:solidFill>
                <a:latin typeface="Arial"/>
                <a:cs typeface="Arial"/>
              </a:rPr>
              <a:t>VYBAVENOSŤ</a:t>
            </a:r>
            <a:br>
              <a:rPr lang="sk-SK" spc="-45" dirty="0">
                <a:solidFill>
                  <a:srgbClr val="231F20"/>
                </a:solidFill>
                <a:latin typeface="Arial"/>
                <a:cs typeface="Arial"/>
              </a:rPr>
            </a:b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K</a:t>
            </a:r>
            <a:r>
              <a:rPr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231F20"/>
                </a:solidFill>
                <a:latin typeface="Arial"/>
                <a:cs typeface="Arial"/>
              </a:rPr>
              <a:t>NÁJOMNÝM</a:t>
            </a:r>
            <a:r>
              <a:rPr lang="sk-SK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45" dirty="0">
                <a:solidFill>
                  <a:srgbClr val="231F20"/>
                </a:solidFill>
                <a:latin typeface="Arial"/>
                <a:cs typeface="Arial"/>
              </a:rPr>
              <a:t>BYTOM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5702301" y="2393215"/>
            <a:ext cx="6066155" cy="10953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200" b="1" spc="-5" dirty="0">
                <a:solidFill>
                  <a:srgbClr val="D2232A"/>
                </a:solidFill>
                <a:latin typeface="Arial"/>
                <a:cs typeface="Arial"/>
              </a:rPr>
              <a:t>Výška úveru sa</a:t>
            </a:r>
            <a:r>
              <a:rPr sz="2200" b="1" spc="1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D2232A"/>
                </a:solidFill>
                <a:latin typeface="Arial"/>
                <a:cs typeface="Arial"/>
              </a:rPr>
              <a:t>stanovuje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2200" b="1" spc="5" dirty="0">
                <a:solidFill>
                  <a:srgbClr val="D2232A"/>
                </a:solidFill>
                <a:latin typeface="Arial"/>
                <a:cs typeface="Arial"/>
              </a:rPr>
              <a:t>v </a:t>
            </a:r>
            <a:r>
              <a:rPr sz="2200" b="1" spc="-5" dirty="0">
                <a:solidFill>
                  <a:srgbClr val="D2232A"/>
                </a:solidFill>
                <a:latin typeface="Arial"/>
                <a:cs typeface="Arial"/>
              </a:rPr>
              <a:t>závislosti </a:t>
            </a:r>
            <a:r>
              <a:rPr sz="2200" b="1" dirty="0">
                <a:solidFill>
                  <a:srgbClr val="D2232A"/>
                </a:solidFill>
                <a:latin typeface="Arial"/>
                <a:cs typeface="Arial"/>
              </a:rPr>
              <a:t>na </a:t>
            </a:r>
            <a:r>
              <a:rPr sz="2200" b="1" spc="5" dirty="0">
                <a:solidFill>
                  <a:srgbClr val="D2232A"/>
                </a:solidFill>
                <a:latin typeface="Arial"/>
                <a:cs typeface="Arial"/>
              </a:rPr>
              <a:t>2</a:t>
            </a:r>
            <a:r>
              <a:rPr sz="2200" b="1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D2232A"/>
                </a:solidFill>
                <a:latin typeface="Arial"/>
                <a:cs typeface="Arial"/>
              </a:rPr>
              <a:t>parametroch:</a:t>
            </a:r>
            <a:endParaRPr sz="2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2200" b="1" spc="-40" dirty="0">
                <a:solidFill>
                  <a:srgbClr val="231F20"/>
                </a:solidFill>
                <a:latin typeface="Arial"/>
                <a:cs typeface="Arial"/>
              </a:rPr>
              <a:t>75 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/ </a:t>
            </a:r>
            <a:r>
              <a:rPr sz="2200" b="1" spc="-5" dirty="0">
                <a:solidFill>
                  <a:srgbClr val="231F20"/>
                </a:solidFill>
                <a:latin typeface="Arial"/>
                <a:cs typeface="Arial"/>
              </a:rPr>
              <a:t>9</a:t>
            </a:r>
            <a:r>
              <a:rPr lang="sk-SK" sz="2200" b="1" spc="-5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22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b="1" spc="10" dirty="0">
                <a:solidFill>
                  <a:srgbClr val="231F20"/>
                </a:solidFill>
                <a:latin typeface="Arial"/>
                <a:cs typeface="Arial"/>
              </a:rPr>
              <a:t>% </a:t>
            </a:r>
            <a:r>
              <a:rPr sz="2200" b="1" spc="-5" dirty="0">
                <a:solidFill>
                  <a:srgbClr val="231F20"/>
                </a:solidFill>
                <a:latin typeface="Arial"/>
                <a:cs typeface="Arial"/>
              </a:rPr>
              <a:t>obstarávacích </a:t>
            </a:r>
            <a:r>
              <a:rPr sz="2200" b="1" spc="-20" dirty="0">
                <a:solidFill>
                  <a:srgbClr val="231F20"/>
                </a:solidFill>
                <a:latin typeface="Arial"/>
                <a:cs typeface="Arial"/>
              </a:rPr>
              <a:t>nákladov, </a:t>
            </a:r>
            <a:r>
              <a:rPr sz="2200" b="1" spc="-5" dirty="0">
                <a:solidFill>
                  <a:srgbClr val="231F20"/>
                </a:solidFill>
                <a:latin typeface="Arial"/>
                <a:cs typeface="Arial"/>
              </a:rPr>
              <a:t>limit 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220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b="1" spc="5" dirty="0">
                <a:solidFill>
                  <a:srgbClr val="231F20"/>
                </a:solidFill>
                <a:latin typeface="Arial"/>
                <a:cs typeface="Arial"/>
              </a:rPr>
              <a:t>byt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99AFDE01-73EB-F24E-B3A2-CFFCC9ED9489}"/>
              </a:ext>
            </a:extLst>
          </p:cNvPr>
          <p:cNvGrpSpPr/>
          <p:nvPr/>
        </p:nvGrpSpPr>
        <p:grpSpPr>
          <a:xfrm>
            <a:off x="8835605" y="3937000"/>
            <a:ext cx="1614805" cy="4686718"/>
            <a:chOff x="8835605" y="3937000"/>
            <a:chExt cx="1614805" cy="4686718"/>
          </a:xfrm>
        </p:grpSpPr>
        <p:sp>
          <p:nvSpPr>
            <p:cNvPr id="6" name="object 6"/>
            <p:cNvSpPr/>
            <p:nvPr/>
          </p:nvSpPr>
          <p:spPr>
            <a:xfrm>
              <a:off x="8835605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E28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9184600" y="4100078"/>
              <a:ext cx="961390" cy="914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sz="3000" b="1" spc="-50" dirty="0">
                  <a:solidFill>
                    <a:srgbClr val="FFFFFF"/>
                  </a:solidFill>
                  <a:latin typeface="Arial"/>
                  <a:cs typeface="Arial"/>
                </a:rPr>
                <a:t>870</a:t>
              </a:r>
              <a:r>
                <a:rPr sz="3000" b="1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>
                <a:latin typeface="Arial"/>
                <a:cs typeface="Arial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8991541" y="8040788"/>
              <a:ext cx="1344930" cy="58293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Miestna  </a:t>
              </a:r>
              <a:r>
                <a:rPr sz="1700" b="1" spc="-30" dirty="0">
                  <a:solidFill>
                    <a:srgbClr val="616264"/>
                  </a:solidFill>
                  <a:latin typeface="Arial"/>
                  <a:cs typeface="Arial"/>
                </a:rPr>
                <a:t>k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o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muni</a:t>
              </a:r>
              <a:r>
                <a:rPr sz="1700" b="1" spc="-5" dirty="0">
                  <a:solidFill>
                    <a:srgbClr val="616264"/>
                  </a:solidFill>
                  <a:latin typeface="Arial"/>
                  <a:cs typeface="Arial"/>
                </a:rPr>
                <a:t>k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áci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a</a:t>
              </a:r>
              <a:endParaRPr sz="1700">
                <a:latin typeface="Arial"/>
                <a:cs typeface="Arial"/>
              </a:endParaRPr>
            </a:p>
          </p:txBody>
        </p:sp>
      </p:grp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4B2B9831-E8CD-2D43-89E7-4CAC42BD22A3}"/>
              </a:ext>
            </a:extLst>
          </p:cNvPr>
          <p:cNvGrpSpPr/>
          <p:nvPr/>
        </p:nvGrpSpPr>
        <p:grpSpPr>
          <a:xfrm>
            <a:off x="12065000" y="2616200"/>
            <a:ext cx="1614805" cy="6007518"/>
            <a:chOff x="12065000" y="2616200"/>
            <a:chExt cx="1614805" cy="6007518"/>
          </a:xfrm>
        </p:grpSpPr>
        <p:sp>
          <p:nvSpPr>
            <p:cNvPr id="8" name="object 8"/>
            <p:cNvSpPr/>
            <p:nvPr/>
          </p:nvSpPr>
          <p:spPr>
            <a:xfrm>
              <a:off x="12065000" y="2616200"/>
              <a:ext cx="1614805" cy="5232400"/>
            </a:xfrm>
            <a:custGeom>
              <a:avLst/>
              <a:gdLst/>
              <a:ahLst/>
              <a:cxnLst/>
              <a:rect l="l" t="t" r="r" b="b"/>
              <a:pathLst>
                <a:path w="1614805" h="5232400">
                  <a:moveTo>
                    <a:pt x="0" y="5232400"/>
                  </a:moveTo>
                  <a:lnTo>
                    <a:pt x="1614703" y="52324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5232400"/>
                  </a:lnTo>
                  <a:close/>
                </a:path>
              </a:pathLst>
            </a:custGeom>
            <a:solidFill>
              <a:srgbClr val="EFB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12293941" y="4100078"/>
              <a:ext cx="1194435" cy="914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6000</a:t>
              </a:r>
              <a:r>
                <a:rPr sz="3000" b="1" spc="-8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3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>
                <a:latin typeface="Arial"/>
                <a:cs typeface="Arial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12179304" y="8040788"/>
              <a:ext cx="1005205" cy="58293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Gar</a:t>
              </a:r>
              <a:r>
                <a:rPr sz="1700" b="1" spc="35" dirty="0">
                  <a:solidFill>
                    <a:srgbClr val="616264"/>
                  </a:solidFill>
                  <a:latin typeface="Arial"/>
                  <a:cs typeface="Arial"/>
                </a:rPr>
                <a:t>á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ž</a:t>
              </a:r>
              <a:r>
                <a:rPr sz="1700" b="1" spc="-25" dirty="0">
                  <a:solidFill>
                    <a:srgbClr val="616264"/>
                  </a:solidFill>
                  <a:latin typeface="Arial"/>
                  <a:cs typeface="Arial"/>
                </a:rPr>
                <a:t>ové  </a:t>
              </a:r>
              <a:r>
                <a:rPr sz="1700" b="1" dirty="0">
                  <a:solidFill>
                    <a:srgbClr val="616264"/>
                  </a:solidFill>
                  <a:latin typeface="Arial"/>
                  <a:cs typeface="Arial"/>
                </a:rPr>
                <a:t>stojisko</a:t>
              </a:r>
              <a:endParaRPr sz="1700">
                <a:latin typeface="Arial"/>
                <a:cs typeface="Arial"/>
              </a:endParaRPr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A6962AFE-54A4-474D-92A5-6C9C24470344}"/>
              </a:ext>
            </a:extLst>
          </p:cNvPr>
          <p:cNvGrpSpPr/>
          <p:nvPr/>
        </p:nvGrpSpPr>
        <p:grpSpPr>
          <a:xfrm>
            <a:off x="5606211" y="3937000"/>
            <a:ext cx="1632789" cy="5521963"/>
            <a:chOff x="5606211" y="3937000"/>
            <a:chExt cx="1632789" cy="5521963"/>
          </a:xfrm>
        </p:grpSpPr>
        <p:sp>
          <p:nvSpPr>
            <p:cNvPr id="5" name="object 5"/>
            <p:cNvSpPr/>
            <p:nvPr/>
          </p:nvSpPr>
          <p:spPr>
            <a:xfrm>
              <a:off x="5606211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D85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5950291" y="4100078"/>
              <a:ext cx="978535" cy="914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860</a:t>
              </a:r>
              <a:r>
                <a:rPr sz="3000" b="1" spc="-9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>
                <a:latin typeface="Arial"/>
                <a:cs typeface="Arial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5778499" y="8041008"/>
              <a:ext cx="1282777" cy="141795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-5" dirty="0">
                  <a:solidFill>
                    <a:srgbClr val="616264"/>
                  </a:solidFill>
                  <a:latin typeface="Arial"/>
                  <a:cs typeface="Arial"/>
                </a:rPr>
                <a:t>Verejná  k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ana</a:t>
              </a:r>
              <a:r>
                <a:rPr sz="1700" b="1" spc="-10" dirty="0">
                  <a:solidFill>
                    <a:srgbClr val="616264"/>
                  </a:solidFill>
                  <a:latin typeface="Arial"/>
                  <a:cs typeface="Arial"/>
                </a:rPr>
                <a:t>l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i</a:t>
              </a:r>
              <a:r>
                <a:rPr sz="1700" b="1" spc="25" dirty="0">
                  <a:solidFill>
                    <a:srgbClr val="616264"/>
                  </a:solidFill>
                  <a:latin typeface="Arial"/>
                  <a:cs typeface="Arial"/>
                </a:rPr>
                <a:t>z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áci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a  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a 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kanali-  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začná  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prípojka</a:t>
              </a:r>
              <a:endParaRPr sz="1700">
                <a:latin typeface="Arial"/>
                <a:cs typeface="Arial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7239000" y="64262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420EA6B7-93AD-B545-BFBC-F99BF09485EF}"/>
              </a:ext>
            </a:extLst>
          </p:cNvPr>
          <p:cNvGrpSpPr/>
          <p:nvPr/>
        </p:nvGrpSpPr>
        <p:grpSpPr>
          <a:xfrm>
            <a:off x="3991508" y="3937000"/>
            <a:ext cx="1614805" cy="5243613"/>
            <a:chOff x="3991508" y="3937000"/>
            <a:chExt cx="1614805" cy="5243613"/>
          </a:xfrm>
        </p:grpSpPr>
        <p:sp>
          <p:nvSpPr>
            <p:cNvPr id="3" name="object 3"/>
            <p:cNvSpPr/>
            <p:nvPr/>
          </p:nvSpPr>
          <p:spPr>
            <a:xfrm>
              <a:off x="3991508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178300" y="8040788"/>
              <a:ext cx="1364615" cy="113982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443865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-10" dirty="0">
                  <a:solidFill>
                    <a:srgbClr val="616264"/>
                  </a:solidFill>
                  <a:latin typeface="Arial"/>
                  <a:cs typeface="Arial"/>
                </a:rPr>
                <a:t>Verejný  </a:t>
              </a:r>
              <a:r>
                <a:rPr sz="1700" b="1" spc="-35" dirty="0">
                  <a:solidFill>
                    <a:srgbClr val="616264"/>
                  </a:solidFill>
                  <a:latin typeface="Arial"/>
                  <a:cs typeface="Arial"/>
                </a:rPr>
                <a:t>v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od</a:t>
              </a:r>
              <a:r>
                <a:rPr sz="1700" b="1" spc="-20" dirty="0">
                  <a:solidFill>
                    <a:srgbClr val="616264"/>
                  </a:solidFill>
                  <a:latin typeface="Arial"/>
                  <a:cs typeface="Arial"/>
                </a:rPr>
                <a:t>o</a:t>
              </a:r>
              <a:r>
                <a:rPr sz="1700" b="1" spc="-35" dirty="0">
                  <a:solidFill>
                    <a:srgbClr val="616264"/>
                  </a:solidFill>
                  <a:latin typeface="Arial"/>
                  <a:cs typeface="Arial"/>
                </a:rPr>
                <a:t>v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od</a:t>
              </a:r>
              <a:endParaRPr sz="1700">
                <a:latin typeface="Arial"/>
                <a:cs typeface="Arial"/>
              </a:endParaRPr>
            </a:p>
            <a:p>
              <a:pPr marL="12700" marR="5080">
                <a:lnSpc>
                  <a:spcPct val="107500"/>
                </a:lnSpc>
              </a:pP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a</a:t>
              </a:r>
              <a:r>
                <a:rPr sz="1700" b="1" spc="-70" dirty="0">
                  <a:solidFill>
                    <a:srgbClr val="616264"/>
                  </a:solidFill>
                  <a:latin typeface="Arial"/>
                  <a:cs typeface="Arial"/>
                </a:rPr>
                <a:t> </a:t>
              </a:r>
              <a:r>
                <a:rPr sz="1700" b="1" dirty="0">
                  <a:solidFill>
                    <a:srgbClr val="616264"/>
                  </a:solidFill>
                  <a:latin typeface="Arial"/>
                  <a:cs typeface="Arial"/>
                </a:rPr>
                <a:t>vodovodná  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prípojka</a:t>
              </a:r>
              <a:endParaRPr sz="1700">
                <a:latin typeface="Arial"/>
                <a:cs typeface="Arial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4298275" y="4100078"/>
              <a:ext cx="979805" cy="914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650</a:t>
              </a:r>
              <a:r>
                <a:rPr sz="3000" b="1" spc="-9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>
                <a:latin typeface="Arial"/>
                <a:cs typeface="Arial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759121" y="64262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Skupina 54">
            <a:extLst>
              <a:ext uri="{FF2B5EF4-FFF2-40B4-BE49-F238E27FC236}">
                <a16:creationId xmlns:a16="http://schemas.microsoft.com/office/drawing/2014/main" id="{A15E9F86-C098-4945-A51D-807B069357BD}"/>
              </a:ext>
            </a:extLst>
          </p:cNvPr>
          <p:cNvGrpSpPr/>
          <p:nvPr/>
        </p:nvGrpSpPr>
        <p:grpSpPr>
          <a:xfrm>
            <a:off x="4759126" y="6378912"/>
            <a:ext cx="2454861" cy="94615"/>
            <a:chOff x="4759126" y="6378912"/>
            <a:chExt cx="2454861" cy="94615"/>
          </a:xfrm>
        </p:grpSpPr>
        <p:sp>
          <p:nvSpPr>
            <p:cNvPr id="39" name="object 39"/>
            <p:cNvSpPr/>
            <p:nvPr/>
          </p:nvSpPr>
          <p:spPr>
            <a:xfrm>
              <a:off x="4771777" y="6426200"/>
              <a:ext cx="2442210" cy="0"/>
            </a:xfrm>
            <a:custGeom>
              <a:avLst/>
              <a:gdLst/>
              <a:ahLst/>
              <a:cxnLst/>
              <a:rect l="l" t="t" r="r" b="b"/>
              <a:pathLst>
                <a:path w="2442209">
                  <a:moveTo>
                    <a:pt x="244191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759126" y="6378912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4">
                  <a:moveTo>
                    <a:pt x="50863" y="94576"/>
                  </a:moveTo>
                  <a:lnTo>
                    <a:pt x="0" y="47282"/>
                  </a:lnTo>
                  <a:lnTo>
                    <a:pt x="5086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9853BBF5-9F41-1241-BDEB-201877965A41}"/>
              </a:ext>
            </a:extLst>
          </p:cNvPr>
          <p:cNvGrpSpPr/>
          <p:nvPr/>
        </p:nvGrpSpPr>
        <p:grpSpPr>
          <a:xfrm>
            <a:off x="7220902" y="3937000"/>
            <a:ext cx="1614805" cy="4964848"/>
            <a:chOff x="7220902" y="3937000"/>
            <a:chExt cx="1614805" cy="4964848"/>
          </a:xfrm>
        </p:grpSpPr>
        <p:sp>
          <p:nvSpPr>
            <p:cNvPr id="4" name="object 4"/>
            <p:cNvSpPr/>
            <p:nvPr/>
          </p:nvSpPr>
          <p:spPr>
            <a:xfrm>
              <a:off x="7220902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DB65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7322653" y="4100078"/>
              <a:ext cx="1382395" cy="914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sz="3000" b="1" spc="-145" dirty="0">
                  <a:solidFill>
                    <a:srgbClr val="FFFFFF"/>
                  </a:solidFill>
                  <a:latin typeface="Arial"/>
                  <a:cs typeface="Arial"/>
                </a:rPr>
                <a:t>14 </a:t>
              </a:r>
              <a:r>
                <a:rPr sz="3000" b="1" spc="-80" dirty="0">
                  <a:solidFill>
                    <a:srgbClr val="FFFFFF"/>
                  </a:solidFill>
                  <a:latin typeface="Arial"/>
                  <a:cs typeface="Arial"/>
                </a:rPr>
                <a:t>000</a:t>
              </a:r>
              <a:r>
                <a:rPr sz="3000" b="1" spc="-4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4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0" dirty="0">
                  <a:solidFill>
                    <a:srgbClr val="FFFFFF"/>
                  </a:solidFill>
                  <a:latin typeface="Arial"/>
                  <a:cs typeface="Arial"/>
                </a:rPr>
                <a:t>ČOV</a:t>
              </a:r>
              <a:endParaRPr sz="3000">
                <a:latin typeface="Arial"/>
                <a:cs typeface="Arial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7391400" y="8040788"/>
              <a:ext cx="1316355" cy="86106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Čistiareň  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odp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a</a:t>
              </a:r>
              <a:r>
                <a:rPr sz="1700" b="1" spc="15" dirty="0">
                  <a:solidFill>
                    <a:srgbClr val="616264"/>
                  </a:solidFill>
                  <a:latin typeface="Arial"/>
                  <a:cs typeface="Arial"/>
                </a:rPr>
                <a:t>d</a:t>
              </a:r>
              <a:r>
                <a:rPr sz="1700" b="1" spc="-20" dirty="0">
                  <a:solidFill>
                    <a:srgbClr val="616264"/>
                  </a:solidFill>
                  <a:latin typeface="Arial"/>
                  <a:cs typeface="Arial"/>
                </a:rPr>
                <a:t>o</a:t>
              </a:r>
              <a:r>
                <a:rPr sz="1700" b="1" spc="60" dirty="0">
                  <a:solidFill>
                    <a:srgbClr val="616264"/>
                  </a:solidFill>
                  <a:latin typeface="Arial"/>
                  <a:cs typeface="Arial"/>
                </a:rPr>
                <a:t>v</a:t>
              </a:r>
              <a:r>
                <a:rPr sz="1700" b="1" spc="-30" dirty="0">
                  <a:solidFill>
                    <a:srgbClr val="616264"/>
                  </a:solidFill>
                  <a:latin typeface="Arial"/>
                  <a:cs typeface="Arial"/>
                </a:rPr>
                <a:t>ý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ch  </a:t>
              </a:r>
              <a:r>
                <a:rPr sz="1700" b="1" dirty="0">
                  <a:solidFill>
                    <a:srgbClr val="616264"/>
                  </a:solidFill>
                  <a:latin typeface="Arial"/>
                  <a:cs typeface="Arial"/>
                </a:rPr>
                <a:t>vôd 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/</a:t>
              </a:r>
              <a:r>
                <a:rPr sz="1700" b="1" spc="-20" dirty="0">
                  <a:solidFill>
                    <a:srgbClr val="616264"/>
                  </a:solidFill>
                  <a:latin typeface="Arial"/>
                  <a:cs typeface="Arial"/>
                </a:rPr>
                <a:t> </a:t>
              </a:r>
              <a:r>
                <a:rPr sz="1700" b="1" spc="-5" dirty="0">
                  <a:solidFill>
                    <a:srgbClr val="616264"/>
                  </a:solidFill>
                  <a:latin typeface="Arial"/>
                  <a:cs typeface="Arial"/>
                </a:rPr>
                <a:t>ČOV</a:t>
              </a:r>
              <a:endParaRPr sz="1700">
                <a:latin typeface="Arial"/>
                <a:cs typeface="Arial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8820150" y="64262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Skupina 60">
            <a:extLst>
              <a:ext uri="{FF2B5EF4-FFF2-40B4-BE49-F238E27FC236}">
                <a16:creationId xmlns:a16="http://schemas.microsoft.com/office/drawing/2014/main" id="{B05DD091-B284-4046-A741-2CB5E785ECF2}"/>
              </a:ext>
            </a:extLst>
          </p:cNvPr>
          <p:cNvGrpSpPr/>
          <p:nvPr/>
        </p:nvGrpSpPr>
        <p:grpSpPr>
          <a:xfrm>
            <a:off x="10450296" y="3937000"/>
            <a:ext cx="1614805" cy="4686938"/>
            <a:chOff x="10450296" y="3937000"/>
            <a:chExt cx="1614805" cy="4686938"/>
          </a:xfrm>
        </p:grpSpPr>
        <p:sp>
          <p:nvSpPr>
            <p:cNvPr id="7" name="object 7"/>
            <p:cNvSpPr/>
            <p:nvPr/>
          </p:nvSpPr>
          <p:spPr>
            <a:xfrm>
              <a:off x="10450296" y="3937000"/>
              <a:ext cx="1614805" cy="3911600"/>
            </a:xfrm>
            <a:custGeom>
              <a:avLst/>
              <a:gdLst/>
              <a:ahLst/>
              <a:cxnLst/>
              <a:rect l="l" t="t" r="r" b="b"/>
              <a:pathLst>
                <a:path w="1614804" h="3911600">
                  <a:moveTo>
                    <a:pt x="0" y="3911600"/>
                  </a:moveTo>
                  <a:lnTo>
                    <a:pt x="1614703" y="3911600"/>
                  </a:lnTo>
                  <a:lnTo>
                    <a:pt x="1614703" y="0"/>
                  </a:lnTo>
                  <a:lnTo>
                    <a:pt x="0" y="0"/>
                  </a:lnTo>
                  <a:lnTo>
                    <a:pt x="0" y="3911600"/>
                  </a:lnTo>
                  <a:close/>
                </a:path>
              </a:pathLst>
            </a:custGeom>
            <a:solidFill>
              <a:srgbClr val="E9A4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10750891" y="4100078"/>
              <a:ext cx="978535" cy="9144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ts val="100"/>
                </a:spcBef>
              </a:pP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390</a:t>
              </a:r>
              <a:r>
                <a:rPr sz="3000" b="1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€</a:t>
              </a:r>
              <a:endParaRPr sz="3000">
                <a:latin typeface="Arial"/>
                <a:cs typeface="Arial"/>
              </a:endParaRPr>
            </a:p>
            <a:p>
              <a:pPr algn="ctr">
                <a:lnSpc>
                  <a:spcPts val="3500"/>
                </a:lnSpc>
              </a:pPr>
              <a:r>
                <a:rPr sz="3000" b="1" dirty="0">
                  <a:solidFill>
                    <a:srgbClr val="FFFFFF"/>
                  </a:solidFill>
                  <a:latin typeface="Arial"/>
                  <a:cs typeface="Arial"/>
                </a:rPr>
                <a:t>/</a:t>
              </a:r>
              <a:r>
                <a:rPr sz="3000" b="1" spc="-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000" b="1" spc="-5" dirty="0">
                  <a:solidFill>
                    <a:srgbClr val="FFFFFF"/>
                  </a:solidFill>
                  <a:latin typeface="Arial"/>
                  <a:cs typeface="Arial"/>
                </a:rPr>
                <a:t>byt</a:t>
              </a:r>
              <a:endParaRPr sz="3000">
                <a:latin typeface="Arial"/>
                <a:cs typeface="Arial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10579162" y="8041008"/>
              <a:ext cx="1024255" cy="58293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7500"/>
                </a:lnSpc>
                <a:spcBef>
                  <a:spcPts val="90"/>
                </a:spcBef>
              </a:pPr>
              <a:r>
                <a:rPr sz="1700" b="1" spc="25" dirty="0">
                  <a:solidFill>
                    <a:srgbClr val="616264"/>
                  </a:solidFill>
                  <a:latin typeface="Arial"/>
                  <a:cs typeface="Arial"/>
                </a:rPr>
                <a:t>Od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s</a:t>
              </a:r>
              <a:r>
                <a:rPr sz="1700" b="1" spc="20" dirty="0">
                  <a:solidFill>
                    <a:srgbClr val="616264"/>
                  </a:solidFill>
                  <a:latin typeface="Arial"/>
                  <a:cs typeface="Arial"/>
                </a:rPr>
                <a:t>t</a:t>
              </a:r>
              <a:r>
                <a:rPr sz="1700" b="1" spc="-15" dirty="0">
                  <a:solidFill>
                    <a:srgbClr val="616264"/>
                  </a:solidFill>
                  <a:latin typeface="Arial"/>
                  <a:cs typeface="Arial"/>
                </a:rPr>
                <a:t>a</a:t>
              </a:r>
              <a:r>
                <a:rPr sz="1700" b="1" spc="5" dirty="0">
                  <a:solidFill>
                    <a:srgbClr val="616264"/>
                  </a:solidFill>
                  <a:latin typeface="Arial"/>
                  <a:cs typeface="Arial"/>
                </a:rPr>
                <a:t>v</a:t>
              </a:r>
              <a:r>
                <a:rPr sz="1700" b="1" spc="10" dirty="0">
                  <a:solidFill>
                    <a:srgbClr val="616264"/>
                  </a:solidFill>
                  <a:latin typeface="Arial"/>
                  <a:cs typeface="Arial"/>
                </a:rPr>
                <a:t>ná  plocha</a:t>
              </a:r>
              <a:endParaRPr sz="1700">
                <a:latin typeface="Arial"/>
                <a:cs typeface="Arial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1300028" y="642620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34A4406E-EADD-134D-A746-A62FB806196A}"/>
              </a:ext>
            </a:extLst>
          </p:cNvPr>
          <p:cNvGrpSpPr/>
          <p:nvPr/>
        </p:nvGrpSpPr>
        <p:grpSpPr>
          <a:xfrm>
            <a:off x="8845454" y="6378912"/>
            <a:ext cx="2455140" cy="94615"/>
            <a:chOff x="8845454" y="6378912"/>
            <a:chExt cx="2455140" cy="94615"/>
          </a:xfrm>
        </p:grpSpPr>
        <p:sp>
          <p:nvSpPr>
            <p:cNvPr id="43" name="object 43"/>
            <p:cNvSpPr/>
            <p:nvPr/>
          </p:nvSpPr>
          <p:spPr>
            <a:xfrm>
              <a:off x="8845454" y="6426200"/>
              <a:ext cx="2442210" cy="0"/>
            </a:xfrm>
            <a:custGeom>
              <a:avLst/>
              <a:gdLst/>
              <a:ahLst/>
              <a:cxnLst/>
              <a:rect l="l" t="t" r="r" b="b"/>
              <a:pathLst>
                <a:path w="2442209">
                  <a:moveTo>
                    <a:pt x="0" y="0"/>
                  </a:moveTo>
                  <a:lnTo>
                    <a:pt x="2441917" y="0"/>
                  </a:lnTo>
                </a:path>
              </a:pathLst>
            </a:custGeom>
            <a:ln w="12700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249159" y="6378912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4" h="94614">
                  <a:moveTo>
                    <a:pt x="0" y="94576"/>
                  </a:moveTo>
                  <a:lnTo>
                    <a:pt x="50863" y="4728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63" name="object 37">
            <a:extLst>
              <a:ext uri="{FF2B5EF4-FFF2-40B4-BE49-F238E27FC236}">
                <a16:creationId xmlns:a16="http://schemas.microsoft.com/office/drawing/2014/main" id="{0DB07545-D5B9-7E4C-8608-A5700E21871B}"/>
              </a:ext>
            </a:extLst>
          </p:cNvPr>
          <p:cNvSpPr txBox="1"/>
          <p:nvPr/>
        </p:nvSpPr>
        <p:spPr>
          <a:xfrm>
            <a:off x="7349685" y="5859219"/>
            <a:ext cx="1367155" cy="146748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0"/>
              </a:spcBef>
            </a:pPr>
            <a:r>
              <a:rPr sz="4700" b="1" spc="-100" dirty="0">
                <a:solidFill>
                  <a:srgbClr val="FFFFFF"/>
                </a:solidFill>
                <a:latin typeface="Arial"/>
                <a:cs typeface="Arial"/>
              </a:rPr>
              <a:t>75</a:t>
            </a:r>
            <a:r>
              <a:rPr sz="4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spc="2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4700">
              <a:latin typeface="Arial"/>
              <a:cs typeface="Arial"/>
            </a:endParaRPr>
          </a:p>
          <a:p>
            <a:pPr marR="30480" algn="ctr">
              <a:lnSpc>
                <a:spcPct val="100000"/>
              </a:lnSpc>
              <a:spcBef>
                <a:spcPts val="755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OC</a:t>
            </a:r>
            <a:endParaRPr sz="3200">
              <a:latin typeface="Arial"/>
              <a:cs typeface="Arial"/>
            </a:endParaRPr>
          </a:p>
        </p:txBody>
      </p:sp>
      <p:sp>
        <p:nvSpPr>
          <p:cNvPr id="64" name="object 38">
            <a:extLst>
              <a:ext uri="{FF2B5EF4-FFF2-40B4-BE49-F238E27FC236}">
                <a16:creationId xmlns:a16="http://schemas.microsoft.com/office/drawing/2014/main" id="{A11670ED-DD68-F449-9B25-0C5A520E2832}"/>
              </a:ext>
            </a:extLst>
          </p:cNvPr>
          <p:cNvSpPr txBox="1"/>
          <p:nvPr/>
        </p:nvSpPr>
        <p:spPr>
          <a:xfrm>
            <a:off x="12154992" y="5859219"/>
            <a:ext cx="1395095" cy="1467485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10"/>
              </a:spcBef>
            </a:pPr>
            <a:r>
              <a:rPr sz="4700" b="1" spc="10" dirty="0">
                <a:solidFill>
                  <a:srgbClr val="FFFFFF"/>
                </a:solidFill>
                <a:latin typeface="Arial"/>
                <a:cs typeface="Arial"/>
              </a:rPr>
              <a:t>90</a:t>
            </a:r>
            <a:r>
              <a:rPr sz="47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700" b="1" spc="2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4700">
              <a:latin typeface="Arial"/>
              <a:cs typeface="Arial"/>
            </a:endParaRPr>
          </a:p>
          <a:p>
            <a:pPr marR="80645" algn="ctr">
              <a:lnSpc>
                <a:spcPct val="100000"/>
              </a:lnSpc>
              <a:spcBef>
                <a:spcPts val="755"/>
              </a:spcBef>
            </a:pP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OC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6" name="Skupina 65">
            <a:extLst>
              <a:ext uri="{FF2B5EF4-FFF2-40B4-BE49-F238E27FC236}">
                <a16:creationId xmlns:a16="http://schemas.microsoft.com/office/drawing/2014/main" id="{66BFE8EE-F522-0047-8CD3-A5B5BF50ED62}"/>
              </a:ext>
            </a:extLst>
          </p:cNvPr>
          <p:cNvGrpSpPr/>
          <p:nvPr/>
        </p:nvGrpSpPr>
        <p:grpSpPr>
          <a:xfrm>
            <a:off x="7006745" y="8849431"/>
            <a:ext cx="8469360" cy="1606972"/>
            <a:chOff x="7006745" y="8849431"/>
            <a:chExt cx="8469360" cy="1606972"/>
          </a:xfrm>
        </p:grpSpPr>
        <p:sp>
          <p:nvSpPr>
            <p:cNvPr id="48" name="object 48"/>
            <p:cNvSpPr/>
            <p:nvPr/>
          </p:nvSpPr>
          <p:spPr>
            <a:xfrm>
              <a:off x="7006745" y="9026383"/>
              <a:ext cx="5408295" cy="1430020"/>
            </a:xfrm>
            <a:custGeom>
              <a:avLst/>
              <a:gdLst/>
              <a:ahLst/>
              <a:cxnLst/>
              <a:rect l="l" t="t" r="r" b="b"/>
              <a:pathLst>
                <a:path w="5408295" h="1430020">
                  <a:moveTo>
                    <a:pt x="5340014" y="0"/>
                  </a:moveTo>
                  <a:lnTo>
                    <a:pt x="145816" y="317690"/>
                  </a:lnTo>
                  <a:lnTo>
                    <a:pt x="58017" y="325449"/>
                  </a:lnTo>
                  <a:lnTo>
                    <a:pt x="13874" y="344851"/>
                  </a:lnTo>
                  <a:lnTo>
                    <a:pt x="0" y="391030"/>
                  </a:lnTo>
                  <a:lnTo>
                    <a:pt x="3004" y="479120"/>
                  </a:lnTo>
                  <a:lnTo>
                    <a:pt x="52230" y="1284008"/>
                  </a:lnTo>
                  <a:lnTo>
                    <a:pt x="59988" y="1371800"/>
                  </a:lnTo>
                  <a:lnTo>
                    <a:pt x="79389" y="1415938"/>
                  </a:lnTo>
                  <a:lnTo>
                    <a:pt x="125564" y="1429812"/>
                  </a:lnTo>
                  <a:lnTo>
                    <a:pt x="213647" y="1426806"/>
                  </a:lnTo>
                  <a:lnTo>
                    <a:pt x="5407845" y="1109116"/>
                  </a:lnTo>
                  <a:lnTo>
                    <a:pt x="5340014" y="0"/>
                  </a:lnTo>
                  <a:close/>
                </a:path>
              </a:pathLst>
            </a:custGeom>
            <a:solidFill>
              <a:srgbClr val="A7A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 txBox="1"/>
            <p:nvPr/>
          </p:nvSpPr>
          <p:spPr>
            <a:xfrm rot="21339111">
              <a:off x="7180355" y="9398471"/>
              <a:ext cx="4997446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r"/>
              <a:r>
                <a:rPr sz="3300" b="1" spc="-82" baseline="-5050" dirty="0">
                  <a:solidFill>
                    <a:srgbClr val="FFFFFF"/>
                  </a:solidFill>
                  <a:latin typeface="Arial"/>
                  <a:cs typeface="Arial"/>
                </a:rPr>
                <a:t>Celk</a:t>
              </a:r>
              <a:r>
                <a:rPr sz="3300" b="1" spc="-82" baseline="-3787" dirty="0">
                  <a:solidFill>
                    <a:srgbClr val="FFFFFF"/>
                  </a:solidFill>
                  <a:latin typeface="Arial"/>
                  <a:cs typeface="Arial"/>
                </a:rPr>
                <a:t>ová </a:t>
              </a:r>
              <a:r>
                <a:rPr sz="3300" b="1" spc="-44" baseline="-3787" dirty="0">
                  <a:solidFill>
                    <a:srgbClr val="FFFFFF"/>
                  </a:solidFill>
                  <a:latin typeface="Arial"/>
                  <a:cs typeface="Arial"/>
                </a:rPr>
                <a:t>v</a:t>
              </a:r>
              <a:r>
                <a:rPr sz="3300" b="1" spc="-44" baseline="-2525" dirty="0">
                  <a:solidFill>
                    <a:srgbClr val="FFFFFF"/>
                  </a:solidFill>
                  <a:latin typeface="Arial"/>
                  <a:cs typeface="Arial"/>
                </a:rPr>
                <a:t>ýška </a:t>
              </a:r>
              <a:r>
                <a:rPr sz="3300" b="1" spc="-52" baseline="-2525" dirty="0">
                  <a:solidFill>
                    <a:srgbClr val="FFFFFF"/>
                  </a:solidFill>
                  <a:latin typeface="Arial"/>
                  <a:cs typeface="Arial"/>
                </a:rPr>
                <a:t>ú</a:t>
              </a:r>
              <a:r>
                <a:rPr sz="3300" b="1" spc="-52" baseline="-1262" dirty="0">
                  <a:solidFill>
                    <a:srgbClr val="FFFFFF"/>
                  </a:solidFill>
                  <a:latin typeface="Arial"/>
                  <a:cs typeface="Arial"/>
                </a:rPr>
                <a:t>veru </a:t>
              </a:r>
              <a:r>
                <a:rPr sz="2200" b="1" spc="-25" dirty="0">
                  <a:solidFill>
                    <a:srgbClr val="FFFFFF"/>
                  </a:solidFill>
                  <a:latin typeface="Arial"/>
                  <a:cs typeface="Arial"/>
                </a:rPr>
                <a:t>pre v</a:t>
              </a:r>
              <a:r>
                <a:rPr sz="3300" b="1" spc="-37" baseline="1262" dirty="0">
                  <a:solidFill>
                    <a:srgbClr val="FFFFFF"/>
                  </a:solidFill>
                  <a:latin typeface="Arial"/>
                  <a:cs typeface="Arial"/>
                </a:rPr>
                <a:t>šetky</a:t>
              </a:r>
              <a:r>
                <a:rPr sz="3300" b="1" spc="7" baseline="1262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300" b="1" spc="-44" baseline="2525" dirty="0">
                  <a:solidFill>
                    <a:srgbClr val="FFFFFF"/>
                  </a:solidFill>
                  <a:latin typeface="Arial"/>
                  <a:cs typeface="Arial"/>
                </a:rPr>
                <a:t>typy</a:t>
              </a:r>
              <a:endParaRPr lang="sk-SK" sz="3300" b="1" spc="-44" baseline="2525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algn="r"/>
              <a:r>
                <a:rPr lang="sk-SK" sz="3300" b="1" spc="-44" baseline="2525" dirty="0">
                  <a:solidFill>
                    <a:srgbClr val="FFFFFF"/>
                  </a:solidFill>
                  <a:latin typeface="Arial"/>
                  <a:cs typeface="Arial"/>
                </a:rPr>
                <a:t>technickej vybavenosti</a:t>
              </a:r>
              <a:endParaRPr sz="3300" baseline="2525">
                <a:latin typeface="Arial"/>
                <a:cs typeface="Arial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2375946" y="8849431"/>
              <a:ext cx="2864485" cy="1284605"/>
            </a:xfrm>
            <a:custGeom>
              <a:avLst/>
              <a:gdLst/>
              <a:ahLst/>
              <a:cxnLst/>
              <a:rect l="l" t="t" r="r" b="b"/>
              <a:pathLst>
                <a:path w="2864484" h="1284604">
                  <a:moveTo>
                    <a:pt x="2864053" y="0"/>
                  </a:moveTo>
                  <a:lnTo>
                    <a:pt x="0" y="175171"/>
                  </a:lnTo>
                  <a:lnTo>
                    <a:pt x="67830" y="1284287"/>
                  </a:lnTo>
                  <a:lnTo>
                    <a:pt x="2864053" y="1113269"/>
                  </a:lnTo>
                  <a:lnTo>
                    <a:pt x="2864053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49">
              <a:extLst>
                <a:ext uri="{FF2B5EF4-FFF2-40B4-BE49-F238E27FC236}">
                  <a16:creationId xmlns:a16="http://schemas.microsoft.com/office/drawing/2014/main" id="{4D0E62E5-39C0-D649-A799-A6C8C5B04D87}"/>
                </a:ext>
              </a:extLst>
            </p:cNvPr>
            <p:cNvSpPr txBox="1"/>
            <p:nvPr/>
          </p:nvSpPr>
          <p:spPr>
            <a:xfrm rot="21339111">
              <a:off x="12588651" y="9117888"/>
              <a:ext cx="2887454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r>
                <a:rPr lang="sk-SK" sz="3300" b="1" spc="-82" baseline="-5050" dirty="0">
                  <a:solidFill>
                    <a:srgbClr val="FFFFFF"/>
                  </a:solidFill>
                  <a:latin typeface="Arial"/>
                  <a:cs typeface="Arial"/>
                </a:rPr>
                <a:t>MAXIMÁLNE</a:t>
              </a:r>
            </a:p>
            <a:p>
              <a:r>
                <a:rPr lang="sk-SK" sz="3300" b="1" spc="-82" baseline="-5050" dirty="0">
                  <a:solidFill>
                    <a:srgbClr val="FFFFFF"/>
                  </a:solidFill>
                  <a:latin typeface="Arial"/>
                  <a:cs typeface="Arial"/>
                </a:rPr>
                <a:t>12 000 EUR / byt</a:t>
              </a:r>
              <a:endParaRPr sz="3300" baseline="2525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5" grpId="0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31836" y="747839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613411" y="605144"/>
            <a:ext cx="5578589" cy="1350010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pc="-35" dirty="0">
                <a:solidFill>
                  <a:srgbClr val="231F20"/>
                </a:solidFill>
                <a:latin typeface="Arial"/>
                <a:cs typeface="Arial"/>
              </a:rPr>
              <a:t>POZEMOK</a:t>
            </a:r>
          </a:p>
          <a:p>
            <a:pPr algn="ctr">
              <a:lnSpc>
                <a:spcPct val="100000"/>
              </a:lnSpc>
              <a:spcBef>
                <a:spcPts val="715"/>
              </a:spcBef>
              <a:tabLst>
                <a:tab pos="3366135" algn="l"/>
              </a:tabLst>
            </a:pP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K </a:t>
            </a:r>
            <a:r>
              <a:rPr spc="-3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pc="-20" dirty="0">
                <a:solidFill>
                  <a:srgbClr val="231F20"/>
                </a:solidFill>
                <a:latin typeface="Arial"/>
                <a:cs typeface="Arial"/>
              </a:rPr>
              <a:t>Á</a:t>
            </a:r>
            <a:r>
              <a:rPr spc="-60" dirty="0">
                <a:solidFill>
                  <a:srgbClr val="231F20"/>
                </a:solidFill>
                <a:latin typeface="Arial"/>
                <a:cs typeface="Arial"/>
              </a:rPr>
              <a:t>J</a:t>
            </a:r>
            <a:r>
              <a:rPr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pc="-25" dirty="0">
                <a:solidFill>
                  <a:srgbClr val="231F20"/>
                </a:solidFill>
                <a:latin typeface="Arial"/>
                <a:cs typeface="Arial"/>
              </a:rPr>
              <a:t>MN</a:t>
            </a:r>
            <a:r>
              <a:rPr spc="-10" dirty="0">
                <a:solidFill>
                  <a:srgbClr val="231F20"/>
                </a:solidFill>
                <a:latin typeface="Arial"/>
                <a:cs typeface="Arial"/>
              </a:rPr>
              <a:t>Ý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pc="-17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pc="85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pc="-11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pc="-20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</a:p>
        </p:txBody>
      </p:sp>
      <p:sp>
        <p:nvSpPr>
          <p:cNvPr id="18" name="object 18"/>
          <p:cNvSpPr/>
          <p:nvPr/>
        </p:nvSpPr>
        <p:spPr>
          <a:xfrm>
            <a:off x="4094713" y="307975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4713" y="664845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94713" y="486410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102875" y="307975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102875" y="664845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02875" y="486410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403851" y="3399798"/>
            <a:ext cx="43624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MAXIMÁLNA </a:t>
            </a:r>
            <a:r>
              <a:rPr sz="2500" b="1" spc="15" dirty="0">
                <a:solidFill>
                  <a:srgbClr val="FFFFFF"/>
                </a:solidFill>
                <a:latin typeface="Arial"/>
                <a:cs typeface="Arial"/>
              </a:rPr>
              <a:t>VÝŠKA</a:t>
            </a:r>
            <a:r>
              <a:rPr sz="2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ÚVERU</a:t>
            </a:r>
            <a:endParaRPr sz="25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03851" y="6968498"/>
            <a:ext cx="45415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5" dirty="0">
                <a:solidFill>
                  <a:srgbClr val="FFFFFF"/>
                </a:solidFill>
                <a:latin typeface="Arial"/>
                <a:cs typeface="Arial"/>
              </a:rPr>
              <a:t>LEHOTA 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SPLATNOSTI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ÚVERU</a:t>
            </a:r>
            <a:endParaRPr sz="25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03851" y="5232400"/>
            <a:ext cx="28702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MAXIMÁLNY</a:t>
            </a:r>
            <a:r>
              <a:rPr sz="25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LIMIT</a:t>
            </a:r>
            <a:endParaRPr sz="2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693526" y="3399798"/>
            <a:ext cx="14763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35" dirty="0">
                <a:solidFill>
                  <a:srgbClr val="4C4D4F"/>
                </a:solidFill>
                <a:latin typeface="Arial"/>
                <a:cs typeface="Arial"/>
              </a:rPr>
              <a:t>100 </a:t>
            </a:r>
            <a:r>
              <a:rPr sz="2500" b="1" dirty="0">
                <a:solidFill>
                  <a:srgbClr val="4C4D4F"/>
                </a:solidFill>
                <a:latin typeface="Arial"/>
                <a:cs typeface="Arial"/>
              </a:rPr>
              <a:t>%</a:t>
            </a:r>
            <a:r>
              <a:rPr sz="2500" b="1" spc="-65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4C4D4F"/>
                </a:solidFill>
                <a:latin typeface="Arial"/>
                <a:cs typeface="Arial"/>
              </a:rPr>
              <a:t>OC</a:t>
            </a:r>
            <a:endParaRPr sz="25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93526" y="6968498"/>
            <a:ext cx="1310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4C4D4F"/>
                </a:solidFill>
                <a:latin typeface="Arial"/>
                <a:cs typeface="Arial"/>
              </a:rPr>
              <a:t>20</a:t>
            </a:r>
            <a:r>
              <a:rPr sz="2500" b="1" spc="-9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2500" b="1" spc="-35" dirty="0">
                <a:solidFill>
                  <a:srgbClr val="4C4D4F"/>
                </a:solidFill>
                <a:latin typeface="Arial"/>
                <a:cs typeface="Arial"/>
              </a:rPr>
              <a:t>rokov</a:t>
            </a:r>
            <a:endParaRPr sz="2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3526" y="5232400"/>
            <a:ext cx="19913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5" dirty="0">
                <a:solidFill>
                  <a:srgbClr val="4C4D4F"/>
                </a:solidFill>
                <a:latin typeface="Arial"/>
                <a:cs typeface="Arial"/>
              </a:rPr>
              <a:t>10 </a:t>
            </a:r>
            <a:r>
              <a:rPr sz="2500" b="1" spc="5" dirty="0">
                <a:solidFill>
                  <a:srgbClr val="4C4D4F"/>
                </a:solidFill>
                <a:latin typeface="Arial"/>
                <a:cs typeface="Arial"/>
              </a:rPr>
              <a:t>000 </a:t>
            </a:r>
            <a:r>
              <a:rPr sz="2500" b="1" dirty="0">
                <a:solidFill>
                  <a:srgbClr val="4C4D4F"/>
                </a:solidFill>
                <a:latin typeface="Arial"/>
                <a:cs typeface="Arial"/>
              </a:rPr>
              <a:t>€ /</a:t>
            </a:r>
            <a:r>
              <a:rPr sz="2500" b="1" spc="-50" dirty="0">
                <a:solidFill>
                  <a:srgbClr val="4C4D4F"/>
                </a:solidFill>
                <a:latin typeface="Arial"/>
                <a:cs typeface="Arial"/>
              </a:rPr>
              <a:t> </a:t>
            </a:r>
            <a:r>
              <a:rPr sz="2500" b="1" spc="-5" dirty="0">
                <a:solidFill>
                  <a:srgbClr val="4C4D4F"/>
                </a:solidFill>
                <a:latin typeface="Arial"/>
                <a:cs typeface="Arial"/>
              </a:rPr>
              <a:t>byt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E38DF0DF-FA5C-AF48-B786-4930A448013F}"/>
              </a:ext>
            </a:extLst>
          </p:cNvPr>
          <p:cNvGrpSpPr/>
          <p:nvPr/>
        </p:nvGrpSpPr>
        <p:grpSpPr>
          <a:xfrm>
            <a:off x="3695700" y="2921000"/>
            <a:ext cx="1409700" cy="1409700"/>
            <a:chOff x="3695700" y="3606800"/>
            <a:chExt cx="1409700" cy="1409700"/>
          </a:xfrm>
        </p:grpSpPr>
        <p:sp>
          <p:nvSpPr>
            <p:cNvPr id="30" name="object 30"/>
            <p:cNvSpPr/>
            <p:nvPr/>
          </p:nvSpPr>
          <p:spPr>
            <a:xfrm>
              <a:off x="3695700" y="3606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695700" y="3606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32255" y="3998693"/>
              <a:ext cx="736600" cy="396240"/>
            </a:xfrm>
            <a:custGeom>
              <a:avLst/>
              <a:gdLst/>
              <a:ahLst/>
              <a:cxnLst/>
              <a:rect l="l" t="t" r="r" b="b"/>
              <a:pathLst>
                <a:path w="736600" h="396239">
                  <a:moveTo>
                    <a:pt x="704786" y="0"/>
                  </a:moveTo>
                  <a:lnTo>
                    <a:pt x="31800" y="0"/>
                  </a:lnTo>
                  <a:lnTo>
                    <a:pt x="19432" y="2504"/>
                  </a:lnTo>
                  <a:lnTo>
                    <a:pt x="9323" y="9329"/>
                  </a:lnTo>
                  <a:lnTo>
                    <a:pt x="2502" y="19443"/>
                  </a:lnTo>
                  <a:lnTo>
                    <a:pt x="0" y="31813"/>
                  </a:lnTo>
                  <a:lnTo>
                    <a:pt x="0" y="364159"/>
                  </a:lnTo>
                  <a:lnTo>
                    <a:pt x="2502" y="376535"/>
                  </a:lnTo>
                  <a:lnTo>
                    <a:pt x="9323" y="386648"/>
                  </a:lnTo>
                  <a:lnTo>
                    <a:pt x="19432" y="393470"/>
                  </a:lnTo>
                  <a:lnTo>
                    <a:pt x="31800" y="395973"/>
                  </a:lnTo>
                  <a:lnTo>
                    <a:pt x="704786" y="395973"/>
                  </a:lnTo>
                  <a:lnTo>
                    <a:pt x="717156" y="393470"/>
                  </a:lnTo>
                  <a:lnTo>
                    <a:pt x="727270" y="386648"/>
                  </a:lnTo>
                  <a:lnTo>
                    <a:pt x="734095" y="376535"/>
                  </a:lnTo>
                  <a:lnTo>
                    <a:pt x="736600" y="364159"/>
                  </a:lnTo>
                  <a:lnTo>
                    <a:pt x="31800" y="364159"/>
                  </a:lnTo>
                  <a:lnTo>
                    <a:pt x="31800" y="31813"/>
                  </a:lnTo>
                  <a:lnTo>
                    <a:pt x="736600" y="31813"/>
                  </a:lnTo>
                  <a:lnTo>
                    <a:pt x="734095" y="19443"/>
                  </a:lnTo>
                  <a:lnTo>
                    <a:pt x="727270" y="9329"/>
                  </a:lnTo>
                  <a:lnTo>
                    <a:pt x="717156" y="2504"/>
                  </a:lnTo>
                  <a:lnTo>
                    <a:pt x="704786" y="0"/>
                  </a:lnTo>
                  <a:close/>
                </a:path>
                <a:path w="736600" h="396239">
                  <a:moveTo>
                    <a:pt x="736600" y="31813"/>
                  </a:moveTo>
                  <a:lnTo>
                    <a:pt x="704786" y="31813"/>
                  </a:lnTo>
                  <a:lnTo>
                    <a:pt x="704799" y="364159"/>
                  </a:lnTo>
                  <a:lnTo>
                    <a:pt x="736600" y="364159"/>
                  </a:lnTo>
                  <a:lnTo>
                    <a:pt x="736600" y="31813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05920" y="4108292"/>
              <a:ext cx="189255" cy="18764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082364" y="4046772"/>
              <a:ext cx="636270" cy="302260"/>
            </a:xfrm>
            <a:custGeom>
              <a:avLst/>
              <a:gdLst/>
              <a:ahLst/>
              <a:cxnLst/>
              <a:rect l="l" t="t" r="r" b="b"/>
              <a:pathLst>
                <a:path w="636270" h="302260">
                  <a:moveTo>
                    <a:pt x="584187" y="0"/>
                  </a:moveTo>
                  <a:lnTo>
                    <a:pt x="52184" y="0"/>
                  </a:lnTo>
                  <a:lnTo>
                    <a:pt x="45084" y="7048"/>
                  </a:lnTo>
                  <a:lnTo>
                    <a:pt x="45021" y="15786"/>
                  </a:lnTo>
                  <a:lnTo>
                    <a:pt x="43584" y="30094"/>
                  </a:lnTo>
                  <a:lnTo>
                    <a:pt x="38700" y="39476"/>
                  </a:lnTo>
                  <a:lnTo>
                    <a:pt x="29162" y="45198"/>
                  </a:lnTo>
                  <a:lnTo>
                    <a:pt x="13766" y="48526"/>
                  </a:lnTo>
                  <a:lnTo>
                    <a:pt x="5880" y="49606"/>
                  </a:lnTo>
                  <a:lnTo>
                    <a:pt x="0" y="56337"/>
                  </a:lnTo>
                  <a:lnTo>
                    <a:pt x="0" y="256247"/>
                  </a:lnTo>
                  <a:lnTo>
                    <a:pt x="5880" y="262991"/>
                  </a:lnTo>
                  <a:lnTo>
                    <a:pt x="13766" y="264058"/>
                  </a:lnTo>
                  <a:lnTo>
                    <a:pt x="31764" y="266793"/>
                  </a:lnTo>
                  <a:lnTo>
                    <a:pt x="41019" y="270028"/>
                  </a:lnTo>
                  <a:lnTo>
                    <a:pt x="44461" y="275858"/>
                  </a:lnTo>
                  <a:lnTo>
                    <a:pt x="45021" y="286372"/>
                  </a:lnTo>
                  <a:lnTo>
                    <a:pt x="45084" y="295122"/>
                  </a:lnTo>
                  <a:lnTo>
                    <a:pt x="52184" y="302171"/>
                  </a:lnTo>
                  <a:lnTo>
                    <a:pt x="583869" y="302171"/>
                  </a:lnTo>
                  <a:lnTo>
                    <a:pt x="590702" y="296011"/>
                  </a:lnTo>
                  <a:lnTo>
                    <a:pt x="591540" y="287909"/>
                  </a:lnTo>
                  <a:lnTo>
                    <a:pt x="594114" y="281628"/>
                  </a:lnTo>
                  <a:lnTo>
                    <a:pt x="600492" y="274672"/>
                  </a:lnTo>
                  <a:lnTo>
                    <a:pt x="607246" y="270357"/>
                  </a:lnTo>
                  <a:lnTo>
                    <a:pt x="75399" y="270357"/>
                  </a:lnTo>
                  <a:lnTo>
                    <a:pt x="69484" y="254512"/>
                  </a:lnTo>
                  <a:lnTo>
                    <a:pt x="59726" y="244257"/>
                  </a:lnTo>
                  <a:lnTo>
                    <a:pt x="46908" y="238105"/>
                  </a:lnTo>
                  <a:lnTo>
                    <a:pt x="31813" y="234569"/>
                  </a:lnTo>
                  <a:lnTo>
                    <a:pt x="31813" y="77406"/>
                  </a:lnTo>
                  <a:lnTo>
                    <a:pt x="48897" y="70921"/>
                  </a:lnTo>
                  <a:lnTo>
                    <a:pt x="61774" y="61275"/>
                  </a:lnTo>
                  <a:lnTo>
                    <a:pt x="70605" y="48293"/>
                  </a:lnTo>
                  <a:lnTo>
                    <a:pt x="75552" y="31800"/>
                  </a:lnTo>
                  <a:lnTo>
                    <a:pt x="595962" y="31800"/>
                  </a:lnTo>
                  <a:lnTo>
                    <a:pt x="593853" y="28229"/>
                  </a:lnTo>
                  <a:lnTo>
                    <a:pt x="591604" y="15074"/>
                  </a:lnTo>
                  <a:lnTo>
                    <a:pt x="591159" y="6629"/>
                  </a:lnTo>
                  <a:lnTo>
                    <a:pt x="584187" y="0"/>
                  </a:lnTo>
                  <a:close/>
                </a:path>
                <a:path w="636270" h="302260">
                  <a:moveTo>
                    <a:pt x="595962" y="31800"/>
                  </a:moveTo>
                  <a:lnTo>
                    <a:pt x="561911" y="31800"/>
                  </a:lnTo>
                  <a:lnTo>
                    <a:pt x="567482" y="46948"/>
                  </a:lnTo>
                  <a:lnTo>
                    <a:pt x="576427" y="59440"/>
                  </a:lnTo>
                  <a:lnTo>
                    <a:pt x="588725" y="69253"/>
                  </a:lnTo>
                  <a:lnTo>
                    <a:pt x="604354" y="76365"/>
                  </a:lnTo>
                  <a:lnTo>
                    <a:pt x="604354" y="236435"/>
                  </a:lnTo>
                  <a:lnTo>
                    <a:pt x="591188" y="242511"/>
                  </a:lnTo>
                  <a:lnTo>
                    <a:pt x="579816" y="250424"/>
                  </a:lnTo>
                  <a:lnTo>
                    <a:pt x="570623" y="259824"/>
                  </a:lnTo>
                  <a:lnTo>
                    <a:pt x="563994" y="270357"/>
                  </a:lnTo>
                  <a:lnTo>
                    <a:pt x="607246" y="270357"/>
                  </a:lnTo>
                  <a:lnTo>
                    <a:pt x="610344" y="268377"/>
                  </a:lnTo>
                  <a:lnTo>
                    <a:pt x="623341" y="264083"/>
                  </a:lnTo>
                  <a:lnTo>
                    <a:pt x="630796" y="262610"/>
                  </a:lnTo>
                  <a:lnTo>
                    <a:pt x="636168" y="256070"/>
                  </a:lnTo>
                  <a:lnTo>
                    <a:pt x="636168" y="56502"/>
                  </a:lnTo>
                  <a:lnTo>
                    <a:pt x="630796" y="49961"/>
                  </a:lnTo>
                  <a:lnTo>
                    <a:pt x="623341" y="48501"/>
                  </a:lnTo>
                  <a:lnTo>
                    <a:pt x="609083" y="44269"/>
                  </a:lnTo>
                  <a:lnTo>
                    <a:pt x="599466" y="37736"/>
                  </a:lnTo>
                  <a:lnTo>
                    <a:pt x="595962" y="3180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034652" y="4460268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4">
                  <a:moveTo>
                    <a:pt x="0" y="0"/>
                  </a:moveTo>
                  <a:lnTo>
                    <a:pt x="731583" y="0"/>
                  </a:lnTo>
                </a:path>
              </a:pathLst>
            </a:custGeom>
            <a:ln w="3181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034652" y="4523884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4">
                  <a:moveTo>
                    <a:pt x="0" y="0"/>
                  </a:moveTo>
                  <a:lnTo>
                    <a:pt x="731583" y="0"/>
                  </a:lnTo>
                </a:path>
              </a:pathLst>
            </a:custGeom>
            <a:ln w="3181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034652" y="4587500"/>
              <a:ext cx="732155" cy="0"/>
            </a:xfrm>
            <a:custGeom>
              <a:avLst/>
              <a:gdLst/>
              <a:ahLst/>
              <a:cxnLst/>
              <a:rect l="l" t="t" r="r" b="b"/>
              <a:pathLst>
                <a:path w="732154">
                  <a:moveTo>
                    <a:pt x="0" y="0"/>
                  </a:moveTo>
                  <a:lnTo>
                    <a:pt x="731583" y="0"/>
                  </a:lnTo>
                </a:path>
              </a:pathLst>
            </a:custGeom>
            <a:ln w="31813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3527CC71-B6CB-3046-B95F-B4789D0AAF04}"/>
              </a:ext>
            </a:extLst>
          </p:cNvPr>
          <p:cNvGrpSpPr/>
          <p:nvPr/>
        </p:nvGrpSpPr>
        <p:grpSpPr>
          <a:xfrm>
            <a:off x="3695700" y="4705350"/>
            <a:ext cx="1409700" cy="1409700"/>
            <a:chOff x="3695700" y="5391150"/>
            <a:chExt cx="1409700" cy="1409700"/>
          </a:xfrm>
        </p:grpSpPr>
        <p:sp>
          <p:nvSpPr>
            <p:cNvPr id="34" name="object 34"/>
            <p:cNvSpPr/>
            <p:nvPr/>
          </p:nvSpPr>
          <p:spPr>
            <a:xfrm>
              <a:off x="3695700" y="539115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95700" y="539115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026362" y="5918069"/>
              <a:ext cx="761365" cy="409575"/>
            </a:xfrm>
            <a:custGeom>
              <a:avLst/>
              <a:gdLst/>
              <a:ahLst/>
              <a:cxnLst/>
              <a:rect l="l" t="t" r="r" b="b"/>
              <a:pathLst>
                <a:path w="761364" h="409575">
                  <a:moveTo>
                    <a:pt x="728205" y="0"/>
                  </a:moveTo>
                  <a:lnTo>
                    <a:pt x="32867" y="0"/>
                  </a:lnTo>
                  <a:lnTo>
                    <a:pt x="20091" y="2585"/>
                  </a:lnTo>
                  <a:lnTo>
                    <a:pt x="9642" y="9632"/>
                  </a:lnTo>
                  <a:lnTo>
                    <a:pt x="2588" y="20081"/>
                  </a:lnTo>
                  <a:lnTo>
                    <a:pt x="0" y="32867"/>
                  </a:lnTo>
                  <a:lnTo>
                    <a:pt x="0" y="376250"/>
                  </a:lnTo>
                  <a:lnTo>
                    <a:pt x="2588" y="389031"/>
                  </a:lnTo>
                  <a:lnTo>
                    <a:pt x="9642" y="399480"/>
                  </a:lnTo>
                  <a:lnTo>
                    <a:pt x="20091" y="406530"/>
                  </a:lnTo>
                  <a:lnTo>
                    <a:pt x="32867" y="409117"/>
                  </a:lnTo>
                  <a:lnTo>
                    <a:pt x="728205" y="409117"/>
                  </a:lnTo>
                  <a:lnTo>
                    <a:pt x="740981" y="406530"/>
                  </a:lnTo>
                  <a:lnTo>
                    <a:pt x="751430" y="399480"/>
                  </a:lnTo>
                  <a:lnTo>
                    <a:pt x="758484" y="389031"/>
                  </a:lnTo>
                  <a:lnTo>
                    <a:pt x="761072" y="376250"/>
                  </a:lnTo>
                  <a:lnTo>
                    <a:pt x="32867" y="376250"/>
                  </a:lnTo>
                  <a:lnTo>
                    <a:pt x="32867" y="32867"/>
                  </a:lnTo>
                  <a:lnTo>
                    <a:pt x="761072" y="32867"/>
                  </a:lnTo>
                  <a:lnTo>
                    <a:pt x="758484" y="20081"/>
                  </a:lnTo>
                  <a:lnTo>
                    <a:pt x="751430" y="9632"/>
                  </a:lnTo>
                  <a:lnTo>
                    <a:pt x="740981" y="2585"/>
                  </a:lnTo>
                  <a:lnTo>
                    <a:pt x="728205" y="0"/>
                  </a:lnTo>
                  <a:close/>
                </a:path>
                <a:path w="761364" h="409575">
                  <a:moveTo>
                    <a:pt x="761072" y="32867"/>
                  </a:moveTo>
                  <a:lnTo>
                    <a:pt x="728205" y="32867"/>
                  </a:lnTo>
                  <a:lnTo>
                    <a:pt x="728218" y="376250"/>
                  </a:lnTo>
                  <a:lnTo>
                    <a:pt x="761072" y="376250"/>
                  </a:lnTo>
                  <a:lnTo>
                    <a:pt x="761072" y="3286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09127" y="6031297"/>
              <a:ext cx="195541" cy="19387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078153" y="5967727"/>
              <a:ext cx="657860" cy="312420"/>
            </a:xfrm>
            <a:custGeom>
              <a:avLst/>
              <a:gdLst/>
              <a:ahLst/>
              <a:cxnLst/>
              <a:rect l="l" t="t" r="r" b="b"/>
              <a:pathLst>
                <a:path w="657860" h="312420">
                  <a:moveTo>
                    <a:pt x="603580" y="0"/>
                  </a:moveTo>
                  <a:lnTo>
                    <a:pt x="53898" y="0"/>
                  </a:lnTo>
                  <a:lnTo>
                    <a:pt x="46570" y="7289"/>
                  </a:lnTo>
                  <a:lnTo>
                    <a:pt x="46507" y="16332"/>
                  </a:lnTo>
                  <a:lnTo>
                    <a:pt x="45018" y="31110"/>
                  </a:lnTo>
                  <a:lnTo>
                    <a:pt x="39970" y="40805"/>
                  </a:lnTo>
                  <a:lnTo>
                    <a:pt x="30116" y="46718"/>
                  </a:lnTo>
                  <a:lnTo>
                    <a:pt x="14211" y="50152"/>
                  </a:lnTo>
                  <a:lnTo>
                    <a:pt x="6070" y="51257"/>
                  </a:lnTo>
                  <a:lnTo>
                    <a:pt x="0" y="58216"/>
                  </a:lnTo>
                  <a:lnTo>
                    <a:pt x="0" y="264769"/>
                  </a:lnTo>
                  <a:lnTo>
                    <a:pt x="6070" y="271729"/>
                  </a:lnTo>
                  <a:lnTo>
                    <a:pt x="14211" y="272834"/>
                  </a:lnTo>
                  <a:lnTo>
                    <a:pt x="32811" y="275659"/>
                  </a:lnTo>
                  <a:lnTo>
                    <a:pt x="42375" y="279003"/>
                  </a:lnTo>
                  <a:lnTo>
                    <a:pt x="45931" y="285028"/>
                  </a:lnTo>
                  <a:lnTo>
                    <a:pt x="46507" y="295897"/>
                  </a:lnTo>
                  <a:lnTo>
                    <a:pt x="46570" y="304927"/>
                  </a:lnTo>
                  <a:lnTo>
                    <a:pt x="53898" y="312216"/>
                  </a:lnTo>
                  <a:lnTo>
                    <a:pt x="603249" y="312216"/>
                  </a:lnTo>
                  <a:lnTo>
                    <a:pt x="610311" y="305854"/>
                  </a:lnTo>
                  <a:lnTo>
                    <a:pt x="611174" y="297472"/>
                  </a:lnTo>
                  <a:lnTo>
                    <a:pt x="613834" y="290992"/>
                  </a:lnTo>
                  <a:lnTo>
                    <a:pt x="620425" y="283808"/>
                  </a:lnTo>
                  <a:lnTo>
                    <a:pt x="627402" y="279349"/>
                  </a:lnTo>
                  <a:lnTo>
                    <a:pt x="77889" y="279349"/>
                  </a:lnTo>
                  <a:lnTo>
                    <a:pt x="71783" y="262976"/>
                  </a:lnTo>
                  <a:lnTo>
                    <a:pt x="61702" y="252380"/>
                  </a:lnTo>
                  <a:lnTo>
                    <a:pt x="48460" y="246023"/>
                  </a:lnTo>
                  <a:lnTo>
                    <a:pt x="32867" y="242366"/>
                  </a:lnTo>
                  <a:lnTo>
                    <a:pt x="32867" y="79971"/>
                  </a:lnTo>
                  <a:lnTo>
                    <a:pt x="50511" y="73281"/>
                  </a:lnTo>
                  <a:lnTo>
                    <a:pt x="63814" y="63320"/>
                  </a:lnTo>
                  <a:lnTo>
                    <a:pt x="72940" y="49909"/>
                  </a:lnTo>
                  <a:lnTo>
                    <a:pt x="78054" y="32867"/>
                  </a:lnTo>
                  <a:lnTo>
                    <a:pt x="615750" y="32867"/>
                  </a:lnTo>
                  <a:lnTo>
                    <a:pt x="613570" y="29174"/>
                  </a:lnTo>
                  <a:lnTo>
                    <a:pt x="611250" y="15582"/>
                  </a:lnTo>
                  <a:lnTo>
                    <a:pt x="610781" y="6858"/>
                  </a:lnTo>
                  <a:lnTo>
                    <a:pt x="603580" y="0"/>
                  </a:lnTo>
                  <a:close/>
                </a:path>
                <a:path w="657860" h="312420">
                  <a:moveTo>
                    <a:pt x="615750" y="32867"/>
                  </a:moveTo>
                  <a:lnTo>
                    <a:pt x="580567" y="32867"/>
                  </a:lnTo>
                  <a:lnTo>
                    <a:pt x="586326" y="48520"/>
                  </a:lnTo>
                  <a:lnTo>
                    <a:pt x="595569" y="61425"/>
                  </a:lnTo>
                  <a:lnTo>
                    <a:pt x="608274" y="71559"/>
                  </a:lnTo>
                  <a:lnTo>
                    <a:pt x="624420" y="78905"/>
                  </a:lnTo>
                  <a:lnTo>
                    <a:pt x="624420" y="244297"/>
                  </a:lnTo>
                  <a:lnTo>
                    <a:pt x="610819" y="250575"/>
                  </a:lnTo>
                  <a:lnTo>
                    <a:pt x="599066" y="258751"/>
                  </a:lnTo>
                  <a:lnTo>
                    <a:pt x="589564" y="268462"/>
                  </a:lnTo>
                  <a:lnTo>
                    <a:pt x="582714" y="279349"/>
                  </a:lnTo>
                  <a:lnTo>
                    <a:pt x="627402" y="279349"/>
                  </a:lnTo>
                  <a:lnTo>
                    <a:pt x="630604" y="277303"/>
                  </a:lnTo>
                  <a:lnTo>
                    <a:pt x="644029" y="272859"/>
                  </a:lnTo>
                  <a:lnTo>
                    <a:pt x="651738" y="271348"/>
                  </a:lnTo>
                  <a:lnTo>
                    <a:pt x="657288" y="264591"/>
                  </a:lnTo>
                  <a:lnTo>
                    <a:pt x="657288" y="58381"/>
                  </a:lnTo>
                  <a:lnTo>
                    <a:pt x="651738" y="51638"/>
                  </a:lnTo>
                  <a:lnTo>
                    <a:pt x="644029" y="50114"/>
                  </a:lnTo>
                  <a:lnTo>
                    <a:pt x="629301" y="45745"/>
                  </a:lnTo>
                  <a:lnTo>
                    <a:pt x="619367" y="38996"/>
                  </a:lnTo>
                  <a:lnTo>
                    <a:pt x="615750" y="3286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092278" y="6296599"/>
              <a:ext cx="385445" cy="202565"/>
            </a:xfrm>
            <a:custGeom>
              <a:avLst/>
              <a:gdLst/>
              <a:ahLst/>
              <a:cxnLst/>
              <a:rect l="l" t="t" r="r" b="b"/>
              <a:pathLst>
                <a:path w="385445" h="202564">
                  <a:moveTo>
                    <a:pt x="16428" y="0"/>
                  </a:moveTo>
                  <a:lnTo>
                    <a:pt x="10247" y="1202"/>
                  </a:lnTo>
                  <a:lnTo>
                    <a:pt x="4814" y="4810"/>
                  </a:lnTo>
                  <a:lnTo>
                    <a:pt x="1193" y="10281"/>
                  </a:lnTo>
                  <a:lnTo>
                    <a:pt x="0" y="16463"/>
                  </a:lnTo>
                  <a:lnTo>
                    <a:pt x="1199" y="22617"/>
                  </a:lnTo>
                  <a:lnTo>
                    <a:pt x="168974" y="192224"/>
                  </a:lnTo>
                  <a:lnTo>
                    <a:pt x="192558" y="201977"/>
                  </a:lnTo>
                  <a:lnTo>
                    <a:pt x="198938" y="201368"/>
                  </a:lnTo>
                  <a:lnTo>
                    <a:pt x="205129" y="199539"/>
                  </a:lnTo>
                  <a:lnTo>
                    <a:pt x="210937" y="196491"/>
                  </a:lnTo>
                  <a:lnTo>
                    <a:pt x="216167" y="192224"/>
                  </a:lnTo>
                  <a:lnTo>
                    <a:pt x="239406" y="168983"/>
                  </a:lnTo>
                  <a:lnTo>
                    <a:pt x="192202" y="168983"/>
                  </a:lnTo>
                  <a:lnTo>
                    <a:pt x="28042" y="4810"/>
                  </a:lnTo>
                  <a:lnTo>
                    <a:pt x="22609" y="1202"/>
                  </a:lnTo>
                  <a:lnTo>
                    <a:pt x="16428" y="0"/>
                  </a:lnTo>
                  <a:close/>
                </a:path>
                <a:path w="385445" h="202564">
                  <a:moveTo>
                    <a:pt x="368675" y="38"/>
                  </a:moveTo>
                  <a:lnTo>
                    <a:pt x="362494" y="1240"/>
                  </a:lnTo>
                  <a:lnTo>
                    <a:pt x="357061" y="4848"/>
                  </a:lnTo>
                  <a:lnTo>
                    <a:pt x="192202" y="168983"/>
                  </a:lnTo>
                  <a:lnTo>
                    <a:pt x="239406" y="168983"/>
                  </a:lnTo>
                  <a:lnTo>
                    <a:pt x="380314" y="28051"/>
                  </a:lnTo>
                  <a:lnTo>
                    <a:pt x="383910" y="22617"/>
                  </a:lnTo>
                  <a:lnTo>
                    <a:pt x="385103" y="16435"/>
                  </a:lnTo>
                  <a:lnTo>
                    <a:pt x="383904" y="10281"/>
                  </a:lnTo>
                  <a:lnTo>
                    <a:pt x="380289" y="4848"/>
                  </a:lnTo>
                  <a:lnTo>
                    <a:pt x="374856" y="1240"/>
                  </a:lnTo>
                  <a:lnTo>
                    <a:pt x="368675" y="38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333845" y="5746749"/>
              <a:ext cx="390525" cy="204470"/>
            </a:xfrm>
            <a:custGeom>
              <a:avLst/>
              <a:gdLst/>
              <a:ahLst/>
              <a:cxnLst/>
              <a:rect l="l" t="t" r="r" b="b"/>
              <a:pathLst>
                <a:path w="390525" h="204470">
                  <a:moveTo>
                    <a:pt x="242096" y="33053"/>
                  </a:moveTo>
                  <a:lnTo>
                    <a:pt x="195627" y="33053"/>
                  </a:lnTo>
                  <a:lnTo>
                    <a:pt x="365375" y="202814"/>
                  </a:lnTo>
                  <a:lnTo>
                    <a:pt x="369579" y="204414"/>
                  </a:lnTo>
                  <a:lnTo>
                    <a:pt x="377986" y="204414"/>
                  </a:lnTo>
                  <a:lnTo>
                    <a:pt x="382190" y="202814"/>
                  </a:lnTo>
                  <a:lnTo>
                    <a:pt x="385429" y="199563"/>
                  </a:lnTo>
                  <a:lnTo>
                    <a:pt x="389011" y="194167"/>
                  </a:lnTo>
                  <a:lnTo>
                    <a:pt x="390213" y="187985"/>
                  </a:lnTo>
                  <a:lnTo>
                    <a:pt x="389011" y="181800"/>
                  </a:lnTo>
                  <a:lnTo>
                    <a:pt x="385378" y="176334"/>
                  </a:lnTo>
                  <a:lnTo>
                    <a:pt x="242096" y="33053"/>
                  </a:lnTo>
                  <a:close/>
                </a:path>
                <a:path w="390525" h="204470">
                  <a:moveTo>
                    <a:pt x="195118" y="0"/>
                  </a:moveTo>
                  <a:lnTo>
                    <a:pt x="4793" y="176360"/>
                  </a:lnTo>
                  <a:lnTo>
                    <a:pt x="0" y="187948"/>
                  </a:lnTo>
                  <a:lnTo>
                    <a:pt x="1202" y="194129"/>
                  </a:lnTo>
                  <a:lnTo>
                    <a:pt x="4810" y="199563"/>
                  </a:lnTo>
                  <a:lnTo>
                    <a:pt x="10250" y="203177"/>
                  </a:lnTo>
                  <a:lnTo>
                    <a:pt x="16435" y="204382"/>
                  </a:lnTo>
                  <a:lnTo>
                    <a:pt x="22617" y="203177"/>
                  </a:lnTo>
                  <a:lnTo>
                    <a:pt x="28051" y="199563"/>
                  </a:lnTo>
                  <a:lnTo>
                    <a:pt x="195627" y="33053"/>
                  </a:lnTo>
                  <a:lnTo>
                    <a:pt x="242096" y="33053"/>
                  </a:lnTo>
                  <a:lnTo>
                    <a:pt x="218868" y="9825"/>
                  </a:lnTo>
                  <a:lnTo>
                    <a:pt x="207750" y="2454"/>
                  </a:lnTo>
                  <a:lnTo>
                    <a:pt x="195118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401374" y="5840008"/>
              <a:ext cx="252012" cy="111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161659" y="6296581"/>
              <a:ext cx="252425" cy="1163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9918A27D-EEF4-034A-AD12-B3436BB654FF}"/>
              </a:ext>
            </a:extLst>
          </p:cNvPr>
          <p:cNvGrpSpPr/>
          <p:nvPr/>
        </p:nvGrpSpPr>
        <p:grpSpPr>
          <a:xfrm>
            <a:off x="3695700" y="6489700"/>
            <a:ext cx="1409700" cy="1409700"/>
            <a:chOff x="3695700" y="7175500"/>
            <a:chExt cx="1409700" cy="1409700"/>
          </a:xfrm>
        </p:grpSpPr>
        <p:sp>
          <p:nvSpPr>
            <p:cNvPr id="32" name="object 32"/>
            <p:cNvSpPr/>
            <p:nvPr/>
          </p:nvSpPr>
          <p:spPr>
            <a:xfrm>
              <a:off x="3695700" y="7175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95700" y="7175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152896" y="7543794"/>
              <a:ext cx="438784" cy="94615"/>
            </a:xfrm>
            <a:custGeom>
              <a:avLst/>
              <a:gdLst/>
              <a:ahLst/>
              <a:cxnLst/>
              <a:rect l="l" t="t" r="r" b="b"/>
              <a:pathLst>
                <a:path w="438785" h="94615">
                  <a:moveTo>
                    <a:pt x="414121" y="0"/>
                  </a:moveTo>
                  <a:lnTo>
                    <a:pt x="24460" y="0"/>
                  </a:lnTo>
                  <a:lnTo>
                    <a:pt x="14851" y="2237"/>
                  </a:lnTo>
                  <a:lnTo>
                    <a:pt x="7086" y="8375"/>
                  </a:lnTo>
                  <a:lnTo>
                    <a:pt x="1893" y="17552"/>
                  </a:lnTo>
                  <a:lnTo>
                    <a:pt x="0" y="28905"/>
                  </a:lnTo>
                  <a:lnTo>
                    <a:pt x="0" y="65151"/>
                  </a:lnTo>
                  <a:lnTo>
                    <a:pt x="1893" y="76504"/>
                  </a:lnTo>
                  <a:lnTo>
                    <a:pt x="7086" y="85680"/>
                  </a:lnTo>
                  <a:lnTo>
                    <a:pt x="14851" y="91818"/>
                  </a:lnTo>
                  <a:lnTo>
                    <a:pt x="24460" y="94056"/>
                  </a:lnTo>
                  <a:lnTo>
                    <a:pt x="414121" y="94056"/>
                  </a:lnTo>
                  <a:lnTo>
                    <a:pt x="423731" y="91818"/>
                  </a:lnTo>
                  <a:lnTo>
                    <a:pt x="431501" y="85680"/>
                  </a:lnTo>
                  <a:lnTo>
                    <a:pt x="436699" y="76504"/>
                  </a:lnTo>
                  <a:lnTo>
                    <a:pt x="438594" y="65151"/>
                  </a:lnTo>
                  <a:lnTo>
                    <a:pt x="438594" y="62776"/>
                  </a:lnTo>
                  <a:lnTo>
                    <a:pt x="31305" y="62776"/>
                  </a:lnTo>
                  <a:lnTo>
                    <a:pt x="31407" y="31292"/>
                  </a:lnTo>
                  <a:lnTo>
                    <a:pt x="438594" y="31292"/>
                  </a:lnTo>
                  <a:lnTo>
                    <a:pt x="438594" y="28905"/>
                  </a:lnTo>
                  <a:lnTo>
                    <a:pt x="436699" y="17552"/>
                  </a:lnTo>
                  <a:lnTo>
                    <a:pt x="431501" y="8375"/>
                  </a:lnTo>
                  <a:lnTo>
                    <a:pt x="423731" y="2237"/>
                  </a:lnTo>
                  <a:lnTo>
                    <a:pt x="414121" y="0"/>
                  </a:lnTo>
                  <a:close/>
                </a:path>
                <a:path w="438785" h="94615">
                  <a:moveTo>
                    <a:pt x="438594" y="31292"/>
                  </a:moveTo>
                  <a:lnTo>
                    <a:pt x="407289" y="31292"/>
                  </a:lnTo>
                  <a:lnTo>
                    <a:pt x="407187" y="62776"/>
                  </a:lnTo>
                  <a:lnTo>
                    <a:pt x="438594" y="62776"/>
                  </a:lnTo>
                  <a:lnTo>
                    <a:pt x="438594" y="31292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152896" y="8122760"/>
              <a:ext cx="438784" cy="93345"/>
            </a:xfrm>
            <a:custGeom>
              <a:avLst/>
              <a:gdLst/>
              <a:ahLst/>
              <a:cxnLst/>
              <a:rect l="l" t="t" r="r" b="b"/>
              <a:pathLst>
                <a:path w="438785" h="93345">
                  <a:moveTo>
                    <a:pt x="414121" y="0"/>
                  </a:moveTo>
                  <a:lnTo>
                    <a:pt x="24460" y="0"/>
                  </a:lnTo>
                  <a:lnTo>
                    <a:pt x="14851" y="2224"/>
                  </a:lnTo>
                  <a:lnTo>
                    <a:pt x="7086" y="8326"/>
                  </a:lnTo>
                  <a:lnTo>
                    <a:pt x="1893" y="17450"/>
                  </a:lnTo>
                  <a:lnTo>
                    <a:pt x="0" y="28740"/>
                  </a:lnTo>
                  <a:lnTo>
                    <a:pt x="0" y="64554"/>
                  </a:lnTo>
                  <a:lnTo>
                    <a:pt x="1893" y="75851"/>
                  </a:lnTo>
                  <a:lnTo>
                    <a:pt x="7086" y="84978"/>
                  </a:lnTo>
                  <a:lnTo>
                    <a:pt x="14851" y="91082"/>
                  </a:lnTo>
                  <a:lnTo>
                    <a:pt x="24460" y="93306"/>
                  </a:lnTo>
                  <a:lnTo>
                    <a:pt x="414121" y="93306"/>
                  </a:lnTo>
                  <a:lnTo>
                    <a:pt x="423731" y="91082"/>
                  </a:lnTo>
                  <a:lnTo>
                    <a:pt x="431501" y="84978"/>
                  </a:lnTo>
                  <a:lnTo>
                    <a:pt x="436699" y="75851"/>
                  </a:lnTo>
                  <a:lnTo>
                    <a:pt x="438594" y="64554"/>
                  </a:lnTo>
                  <a:lnTo>
                    <a:pt x="438594" y="62026"/>
                  </a:lnTo>
                  <a:lnTo>
                    <a:pt x="31305" y="62026"/>
                  </a:lnTo>
                  <a:lnTo>
                    <a:pt x="31394" y="31280"/>
                  </a:lnTo>
                  <a:lnTo>
                    <a:pt x="438594" y="31280"/>
                  </a:lnTo>
                  <a:lnTo>
                    <a:pt x="438594" y="28740"/>
                  </a:lnTo>
                  <a:lnTo>
                    <a:pt x="436699" y="17450"/>
                  </a:lnTo>
                  <a:lnTo>
                    <a:pt x="431501" y="8326"/>
                  </a:lnTo>
                  <a:lnTo>
                    <a:pt x="423731" y="2224"/>
                  </a:lnTo>
                  <a:lnTo>
                    <a:pt x="414121" y="0"/>
                  </a:lnTo>
                  <a:close/>
                </a:path>
                <a:path w="438785" h="93345">
                  <a:moveTo>
                    <a:pt x="438594" y="31280"/>
                  </a:moveTo>
                  <a:lnTo>
                    <a:pt x="407289" y="31280"/>
                  </a:lnTo>
                  <a:lnTo>
                    <a:pt x="407200" y="62026"/>
                  </a:lnTo>
                  <a:lnTo>
                    <a:pt x="438594" y="62026"/>
                  </a:lnTo>
                  <a:lnTo>
                    <a:pt x="438594" y="3128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184798" y="7606569"/>
              <a:ext cx="375920" cy="548005"/>
            </a:xfrm>
            <a:custGeom>
              <a:avLst/>
              <a:gdLst/>
              <a:ahLst/>
              <a:cxnLst/>
              <a:rect l="l" t="t" r="r" b="b"/>
              <a:pathLst>
                <a:path w="375920" h="548004">
                  <a:moveTo>
                    <a:pt x="368414" y="0"/>
                  </a:moveTo>
                  <a:lnTo>
                    <a:pt x="6997" y="0"/>
                  </a:lnTo>
                  <a:lnTo>
                    <a:pt x="0" y="6997"/>
                  </a:lnTo>
                  <a:lnTo>
                    <a:pt x="0" y="64363"/>
                  </a:lnTo>
                  <a:lnTo>
                    <a:pt x="5768" y="113829"/>
                  </a:lnTo>
                  <a:lnTo>
                    <a:pt x="22434" y="160447"/>
                  </a:lnTo>
                  <a:lnTo>
                    <a:pt x="49034" y="202246"/>
                  </a:lnTo>
                  <a:lnTo>
                    <a:pt x="84672" y="237312"/>
                  </a:lnTo>
                  <a:lnTo>
                    <a:pt x="128562" y="271310"/>
                  </a:lnTo>
                  <a:lnTo>
                    <a:pt x="84339" y="305473"/>
                  </a:lnTo>
                  <a:lnTo>
                    <a:pt x="48911" y="340372"/>
                  </a:lnTo>
                  <a:lnTo>
                    <a:pt x="22378" y="382147"/>
                  </a:lnTo>
                  <a:lnTo>
                    <a:pt x="5754" y="428778"/>
                  </a:lnTo>
                  <a:lnTo>
                    <a:pt x="0" y="478294"/>
                  </a:lnTo>
                  <a:lnTo>
                    <a:pt x="0" y="540461"/>
                  </a:lnTo>
                  <a:lnTo>
                    <a:pt x="6997" y="547471"/>
                  </a:lnTo>
                  <a:lnTo>
                    <a:pt x="368414" y="547471"/>
                  </a:lnTo>
                  <a:lnTo>
                    <a:pt x="375411" y="540461"/>
                  </a:lnTo>
                  <a:lnTo>
                    <a:pt x="375411" y="516191"/>
                  </a:lnTo>
                  <a:lnTo>
                    <a:pt x="31280" y="516191"/>
                  </a:lnTo>
                  <a:lnTo>
                    <a:pt x="31280" y="478294"/>
                  </a:lnTo>
                  <a:lnTo>
                    <a:pt x="36211" y="435842"/>
                  </a:lnTo>
                  <a:lnTo>
                    <a:pt x="50455" y="395871"/>
                  </a:lnTo>
                  <a:lnTo>
                    <a:pt x="73183" y="360072"/>
                  </a:lnTo>
                  <a:lnTo>
                    <a:pt x="103568" y="330136"/>
                  </a:lnTo>
                  <a:lnTo>
                    <a:pt x="167525" y="280746"/>
                  </a:lnTo>
                  <a:lnTo>
                    <a:pt x="169754" y="276212"/>
                  </a:lnTo>
                  <a:lnTo>
                    <a:pt x="169773" y="266496"/>
                  </a:lnTo>
                  <a:lnTo>
                    <a:pt x="167538" y="261924"/>
                  </a:lnTo>
                  <a:lnTo>
                    <a:pt x="103758" y="212521"/>
                  </a:lnTo>
                  <a:lnTo>
                    <a:pt x="73312" y="182551"/>
                  </a:lnTo>
                  <a:lnTo>
                    <a:pt x="50512" y="146724"/>
                  </a:lnTo>
                  <a:lnTo>
                    <a:pt x="36226" y="106766"/>
                  </a:lnTo>
                  <a:lnTo>
                    <a:pt x="31280" y="64363"/>
                  </a:lnTo>
                  <a:lnTo>
                    <a:pt x="31280" y="31280"/>
                  </a:lnTo>
                  <a:lnTo>
                    <a:pt x="375411" y="31280"/>
                  </a:lnTo>
                  <a:lnTo>
                    <a:pt x="375411" y="6997"/>
                  </a:lnTo>
                  <a:lnTo>
                    <a:pt x="368414" y="0"/>
                  </a:lnTo>
                  <a:close/>
                </a:path>
                <a:path w="375920" h="548004">
                  <a:moveTo>
                    <a:pt x="375411" y="31280"/>
                  </a:moveTo>
                  <a:lnTo>
                    <a:pt x="344119" y="31280"/>
                  </a:lnTo>
                  <a:lnTo>
                    <a:pt x="344119" y="62153"/>
                  </a:lnTo>
                  <a:lnTo>
                    <a:pt x="339325" y="106638"/>
                  </a:lnTo>
                  <a:lnTo>
                    <a:pt x="325343" y="147391"/>
                  </a:lnTo>
                  <a:lnTo>
                    <a:pt x="302772" y="183117"/>
                  </a:lnTo>
                  <a:lnTo>
                    <a:pt x="272163" y="212559"/>
                  </a:lnTo>
                  <a:lnTo>
                    <a:pt x="209207" y="262001"/>
                  </a:lnTo>
                  <a:lnTo>
                    <a:pt x="207040" y="266496"/>
                  </a:lnTo>
                  <a:lnTo>
                    <a:pt x="207035" y="276212"/>
                  </a:lnTo>
                  <a:lnTo>
                    <a:pt x="209283" y="280746"/>
                  </a:lnTo>
                  <a:lnTo>
                    <a:pt x="273380" y="330339"/>
                  </a:lnTo>
                  <a:lnTo>
                    <a:pt x="303399" y="359384"/>
                  </a:lnTo>
                  <a:lnTo>
                    <a:pt x="325608" y="394968"/>
                  </a:lnTo>
                  <a:lnTo>
                    <a:pt x="339388" y="435779"/>
                  </a:lnTo>
                  <a:lnTo>
                    <a:pt x="344119" y="480504"/>
                  </a:lnTo>
                  <a:lnTo>
                    <a:pt x="344119" y="516191"/>
                  </a:lnTo>
                  <a:lnTo>
                    <a:pt x="375411" y="516191"/>
                  </a:lnTo>
                  <a:lnTo>
                    <a:pt x="375411" y="480504"/>
                  </a:lnTo>
                  <a:lnTo>
                    <a:pt x="369847" y="428527"/>
                  </a:lnTo>
                  <a:lnTo>
                    <a:pt x="353652" y="380996"/>
                  </a:lnTo>
                  <a:lnTo>
                    <a:pt x="327572" y="339461"/>
                  </a:lnTo>
                  <a:lnTo>
                    <a:pt x="292288" y="305422"/>
                  </a:lnTo>
                  <a:lnTo>
                    <a:pt x="248107" y="271233"/>
                  </a:lnTo>
                  <a:lnTo>
                    <a:pt x="291327" y="237261"/>
                  </a:lnTo>
                  <a:lnTo>
                    <a:pt x="326977" y="203008"/>
                  </a:lnTo>
                  <a:lnTo>
                    <a:pt x="353393" y="161358"/>
                  </a:lnTo>
                  <a:lnTo>
                    <a:pt x="369784" y="113894"/>
                  </a:lnTo>
                  <a:lnTo>
                    <a:pt x="375411" y="62153"/>
                  </a:lnTo>
                  <a:lnTo>
                    <a:pt x="375411" y="3128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225037" y="7966703"/>
              <a:ext cx="302260" cy="187960"/>
            </a:xfrm>
            <a:custGeom>
              <a:avLst/>
              <a:gdLst/>
              <a:ahLst/>
              <a:cxnLst/>
              <a:rect l="l" t="t" r="r" b="b"/>
              <a:pathLst>
                <a:path w="302260" h="187959">
                  <a:moveTo>
                    <a:pt x="151688" y="0"/>
                  </a:moveTo>
                  <a:lnTo>
                    <a:pt x="145834" y="2031"/>
                  </a:lnTo>
                  <a:lnTo>
                    <a:pt x="142138" y="6286"/>
                  </a:lnTo>
                  <a:lnTo>
                    <a:pt x="117453" y="21892"/>
                  </a:lnTo>
                  <a:lnTo>
                    <a:pt x="80094" y="52685"/>
                  </a:lnTo>
                  <a:lnTo>
                    <a:pt x="38727" y="100119"/>
                  </a:lnTo>
                  <a:lnTo>
                    <a:pt x="2019" y="165646"/>
                  </a:lnTo>
                  <a:lnTo>
                    <a:pt x="0" y="170472"/>
                  </a:lnTo>
                  <a:lnTo>
                    <a:pt x="507" y="175996"/>
                  </a:lnTo>
                  <a:lnTo>
                    <a:pt x="6324" y="184721"/>
                  </a:lnTo>
                  <a:lnTo>
                    <a:pt x="11201" y="187337"/>
                  </a:lnTo>
                  <a:lnTo>
                    <a:pt x="290436" y="187337"/>
                  </a:lnTo>
                  <a:lnTo>
                    <a:pt x="295325" y="184721"/>
                  </a:lnTo>
                  <a:lnTo>
                    <a:pt x="301129" y="175996"/>
                  </a:lnTo>
                  <a:lnTo>
                    <a:pt x="301650" y="170472"/>
                  </a:lnTo>
                  <a:lnTo>
                    <a:pt x="299618" y="165646"/>
                  </a:lnTo>
                  <a:lnTo>
                    <a:pt x="294257" y="156057"/>
                  </a:lnTo>
                  <a:lnTo>
                    <a:pt x="41020" y="156057"/>
                  </a:lnTo>
                  <a:lnTo>
                    <a:pt x="71888" y="108322"/>
                  </a:lnTo>
                  <a:lnTo>
                    <a:pt x="104757" y="72740"/>
                  </a:lnTo>
                  <a:lnTo>
                    <a:pt x="134152" y="48610"/>
                  </a:lnTo>
                  <a:lnTo>
                    <a:pt x="154597" y="35229"/>
                  </a:lnTo>
                  <a:lnTo>
                    <a:pt x="204943" y="35229"/>
                  </a:lnTo>
                  <a:lnTo>
                    <a:pt x="180744" y="15155"/>
                  </a:lnTo>
                  <a:lnTo>
                    <a:pt x="161988" y="3111"/>
                  </a:lnTo>
                  <a:lnTo>
                    <a:pt x="160566" y="2260"/>
                  </a:lnTo>
                  <a:lnTo>
                    <a:pt x="159016" y="1625"/>
                  </a:lnTo>
                  <a:lnTo>
                    <a:pt x="151688" y="0"/>
                  </a:lnTo>
                  <a:close/>
                </a:path>
                <a:path w="302260" h="187959">
                  <a:moveTo>
                    <a:pt x="204943" y="35229"/>
                  </a:moveTo>
                  <a:lnTo>
                    <a:pt x="154597" y="35229"/>
                  </a:lnTo>
                  <a:lnTo>
                    <a:pt x="174416" y="49633"/>
                  </a:lnTo>
                  <a:lnTo>
                    <a:pt x="201653" y="74164"/>
                  </a:lnTo>
                  <a:lnTo>
                    <a:pt x="231896" y="109435"/>
                  </a:lnTo>
                  <a:lnTo>
                    <a:pt x="260730" y="156057"/>
                  </a:lnTo>
                  <a:lnTo>
                    <a:pt x="294257" y="156057"/>
                  </a:lnTo>
                  <a:lnTo>
                    <a:pt x="259966" y="94722"/>
                  </a:lnTo>
                  <a:lnTo>
                    <a:pt x="216873" y="45126"/>
                  </a:lnTo>
                  <a:lnTo>
                    <a:pt x="204943" y="35229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246503" y="7716063"/>
              <a:ext cx="251993" cy="1292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5391944" y="4288924"/>
            <a:ext cx="2120265" cy="377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ALE</a:t>
            </a:r>
            <a:r>
              <a:rPr sz="2300" b="1" spc="-6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sz="23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ZÁROVEŇ</a:t>
            </a:r>
            <a:endParaRPr sz="23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60" name="object 19"/>
          <p:cNvSpPr/>
          <p:nvPr/>
        </p:nvSpPr>
        <p:spPr>
          <a:xfrm>
            <a:off x="4056613" y="835025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22"/>
          <p:cNvSpPr/>
          <p:nvPr/>
        </p:nvSpPr>
        <p:spPr>
          <a:xfrm>
            <a:off x="11064775" y="835025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2C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25"/>
          <p:cNvSpPr txBox="1"/>
          <p:nvPr/>
        </p:nvSpPr>
        <p:spPr>
          <a:xfrm>
            <a:off x="5365751" y="8670298"/>
            <a:ext cx="45415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500" b="1" spc="-55" dirty="0">
                <a:solidFill>
                  <a:srgbClr val="FFFFFF"/>
                </a:solidFill>
                <a:latin typeface="Arial"/>
                <a:cs typeface="Arial"/>
              </a:rPr>
              <a:t>ÚROKOVÁ SADZBA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63" name="object 28"/>
          <p:cNvSpPr txBox="1"/>
          <p:nvPr/>
        </p:nvSpPr>
        <p:spPr>
          <a:xfrm>
            <a:off x="11655426" y="8670298"/>
            <a:ext cx="1310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500" b="1" spc="-5" dirty="0">
                <a:solidFill>
                  <a:srgbClr val="4C4D4F"/>
                </a:solidFill>
                <a:latin typeface="Arial"/>
                <a:cs typeface="Arial"/>
              </a:rPr>
              <a:t>1 %</a:t>
            </a:r>
            <a:endParaRPr sz="2500" dirty="0">
              <a:latin typeface="Arial"/>
              <a:cs typeface="Arial"/>
            </a:endParaRPr>
          </a:p>
        </p:txBody>
      </p: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9918A27D-EEF4-034A-AD12-B3436BB654FF}"/>
              </a:ext>
            </a:extLst>
          </p:cNvPr>
          <p:cNvGrpSpPr/>
          <p:nvPr/>
        </p:nvGrpSpPr>
        <p:grpSpPr>
          <a:xfrm>
            <a:off x="3657600" y="8191500"/>
            <a:ext cx="1409700" cy="1409700"/>
            <a:chOff x="3695700" y="7175500"/>
            <a:chExt cx="1409700" cy="1409700"/>
          </a:xfrm>
        </p:grpSpPr>
        <p:sp>
          <p:nvSpPr>
            <p:cNvPr id="65" name="object 32"/>
            <p:cNvSpPr/>
            <p:nvPr/>
          </p:nvSpPr>
          <p:spPr>
            <a:xfrm>
              <a:off x="3695700" y="7175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33"/>
            <p:cNvSpPr/>
            <p:nvPr/>
          </p:nvSpPr>
          <p:spPr>
            <a:xfrm>
              <a:off x="3695700" y="7175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58"/>
          <p:cNvSpPr/>
          <p:nvPr/>
        </p:nvSpPr>
        <p:spPr>
          <a:xfrm>
            <a:off x="4036797" y="8555998"/>
            <a:ext cx="631190" cy="635000"/>
          </a:xfrm>
          <a:custGeom>
            <a:avLst/>
            <a:gdLst/>
            <a:ahLst/>
            <a:cxnLst/>
            <a:rect l="l" t="t" r="r" b="b"/>
            <a:pathLst>
              <a:path w="631189" h="635000">
                <a:moveTo>
                  <a:pt x="536714" y="0"/>
                </a:moveTo>
                <a:lnTo>
                  <a:pt x="467995" y="0"/>
                </a:lnTo>
                <a:lnTo>
                  <a:pt x="98298" y="635000"/>
                </a:lnTo>
                <a:lnTo>
                  <a:pt x="166154" y="635000"/>
                </a:lnTo>
                <a:lnTo>
                  <a:pt x="536714" y="0"/>
                </a:lnTo>
                <a:close/>
              </a:path>
              <a:path w="631189" h="635000">
                <a:moveTo>
                  <a:pt x="506260" y="256603"/>
                </a:moveTo>
                <a:lnTo>
                  <a:pt x="460159" y="263563"/>
                </a:lnTo>
                <a:lnTo>
                  <a:pt x="420154" y="283578"/>
                </a:lnTo>
                <a:lnTo>
                  <a:pt x="391883" y="315328"/>
                </a:lnTo>
                <a:lnTo>
                  <a:pt x="381000" y="358381"/>
                </a:lnTo>
                <a:lnTo>
                  <a:pt x="381000" y="522782"/>
                </a:lnTo>
                <a:lnTo>
                  <a:pt x="391439" y="565848"/>
                </a:lnTo>
                <a:lnTo>
                  <a:pt x="419277" y="597598"/>
                </a:lnTo>
                <a:lnTo>
                  <a:pt x="459295" y="617169"/>
                </a:lnTo>
                <a:lnTo>
                  <a:pt x="506260" y="623684"/>
                </a:lnTo>
                <a:lnTo>
                  <a:pt x="517949" y="623277"/>
                </a:lnTo>
                <a:lnTo>
                  <a:pt x="563346" y="613496"/>
                </a:lnTo>
                <a:lnTo>
                  <a:pt x="600641" y="590721"/>
                </a:lnTo>
                <a:lnTo>
                  <a:pt x="623288" y="559320"/>
                </a:lnTo>
                <a:lnTo>
                  <a:pt x="500468" y="559320"/>
                </a:lnTo>
                <a:lnTo>
                  <a:pt x="494525" y="558444"/>
                </a:lnTo>
                <a:lnTo>
                  <a:pt x="458863" y="534962"/>
                </a:lnTo>
                <a:lnTo>
                  <a:pt x="455663" y="529170"/>
                </a:lnTo>
                <a:lnTo>
                  <a:pt x="454075" y="522211"/>
                </a:lnTo>
                <a:lnTo>
                  <a:pt x="454075" y="360121"/>
                </a:lnTo>
                <a:lnTo>
                  <a:pt x="476694" y="328955"/>
                </a:lnTo>
                <a:lnTo>
                  <a:pt x="500468" y="321843"/>
                </a:lnTo>
                <a:lnTo>
                  <a:pt x="623282" y="321843"/>
                </a:lnTo>
                <a:lnTo>
                  <a:pt x="620217" y="315328"/>
                </a:lnTo>
                <a:lnTo>
                  <a:pt x="591947" y="283578"/>
                </a:lnTo>
                <a:lnTo>
                  <a:pt x="551929" y="263563"/>
                </a:lnTo>
                <a:lnTo>
                  <a:pt x="517923" y="257039"/>
                </a:lnTo>
                <a:lnTo>
                  <a:pt x="506260" y="256603"/>
                </a:lnTo>
                <a:close/>
              </a:path>
              <a:path w="631189" h="635000">
                <a:moveTo>
                  <a:pt x="623282" y="321843"/>
                </a:moveTo>
                <a:lnTo>
                  <a:pt x="512051" y="321843"/>
                </a:lnTo>
                <a:lnTo>
                  <a:pt x="518147" y="322719"/>
                </a:lnTo>
                <a:lnTo>
                  <a:pt x="530910" y="326199"/>
                </a:lnTo>
                <a:lnTo>
                  <a:pt x="559333" y="360121"/>
                </a:lnTo>
                <a:lnTo>
                  <a:pt x="559333" y="522211"/>
                </a:lnTo>
                <a:lnTo>
                  <a:pt x="530910" y="554964"/>
                </a:lnTo>
                <a:lnTo>
                  <a:pt x="512051" y="559320"/>
                </a:lnTo>
                <a:lnTo>
                  <a:pt x="623288" y="559320"/>
                </a:lnTo>
                <a:lnTo>
                  <a:pt x="624784" y="556142"/>
                </a:lnTo>
                <a:lnTo>
                  <a:pt x="628046" y="545730"/>
                </a:lnTo>
                <a:lnTo>
                  <a:pt x="630004" y="534610"/>
                </a:lnTo>
                <a:lnTo>
                  <a:pt x="630656" y="522782"/>
                </a:lnTo>
                <a:lnTo>
                  <a:pt x="630656" y="358381"/>
                </a:lnTo>
                <a:lnTo>
                  <a:pt x="630004" y="346560"/>
                </a:lnTo>
                <a:lnTo>
                  <a:pt x="628046" y="335445"/>
                </a:lnTo>
                <a:lnTo>
                  <a:pt x="624784" y="325034"/>
                </a:lnTo>
                <a:lnTo>
                  <a:pt x="623282" y="321843"/>
                </a:lnTo>
                <a:close/>
              </a:path>
              <a:path w="631189" h="635000">
                <a:moveTo>
                  <a:pt x="125260" y="17399"/>
                </a:moveTo>
                <a:lnTo>
                  <a:pt x="79159" y="24358"/>
                </a:lnTo>
                <a:lnTo>
                  <a:pt x="38709" y="44361"/>
                </a:lnTo>
                <a:lnTo>
                  <a:pt x="10439" y="76111"/>
                </a:lnTo>
                <a:lnTo>
                  <a:pt x="0" y="119164"/>
                </a:lnTo>
                <a:lnTo>
                  <a:pt x="0" y="283578"/>
                </a:lnTo>
                <a:lnTo>
                  <a:pt x="10439" y="326631"/>
                </a:lnTo>
                <a:lnTo>
                  <a:pt x="38277" y="358381"/>
                </a:lnTo>
                <a:lnTo>
                  <a:pt x="78295" y="377952"/>
                </a:lnTo>
                <a:lnTo>
                  <a:pt x="125260" y="384479"/>
                </a:lnTo>
                <a:lnTo>
                  <a:pt x="136949" y="384072"/>
                </a:lnTo>
                <a:lnTo>
                  <a:pt x="182346" y="374285"/>
                </a:lnTo>
                <a:lnTo>
                  <a:pt x="219641" y="351504"/>
                </a:lnTo>
                <a:lnTo>
                  <a:pt x="242290" y="320103"/>
                </a:lnTo>
                <a:lnTo>
                  <a:pt x="119456" y="320103"/>
                </a:lnTo>
                <a:lnTo>
                  <a:pt x="113525" y="319239"/>
                </a:lnTo>
                <a:lnTo>
                  <a:pt x="77863" y="295744"/>
                </a:lnTo>
                <a:lnTo>
                  <a:pt x="74663" y="289966"/>
                </a:lnTo>
                <a:lnTo>
                  <a:pt x="73075" y="283006"/>
                </a:lnTo>
                <a:lnTo>
                  <a:pt x="73075" y="120904"/>
                </a:lnTo>
                <a:lnTo>
                  <a:pt x="95694" y="89738"/>
                </a:lnTo>
                <a:lnTo>
                  <a:pt x="119456" y="82638"/>
                </a:lnTo>
                <a:lnTo>
                  <a:pt x="242288" y="82638"/>
                </a:lnTo>
                <a:lnTo>
                  <a:pt x="239217" y="76111"/>
                </a:lnTo>
                <a:lnTo>
                  <a:pt x="210947" y="44361"/>
                </a:lnTo>
                <a:lnTo>
                  <a:pt x="170929" y="24358"/>
                </a:lnTo>
                <a:lnTo>
                  <a:pt x="136923" y="17834"/>
                </a:lnTo>
                <a:lnTo>
                  <a:pt x="125260" y="17399"/>
                </a:lnTo>
                <a:close/>
              </a:path>
              <a:path w="631189" h="635000">
                <a:moveTo>
                  <a:pt x="242288" y="82638"/>
                </a:moveTo>
                <a:lnTo>
                  <a:pt x="131051" y="82638"/>
                </a:lnTo>
                <a:lnTo>
                  <a:pt x="137147" y="83502"/>
                </a:lnTo>
                <a:lnTo>
                  <a:pt x="149910" y="86982"/>
                </a:lnTo>
                <a:lnTo>
                  <a:pt x="178333" y="120904"/>
                </a:lnTo>
                <a:lnTo>
                  <a:pt x="178333" y="283006"/>
                </a:lnTo>
                <a:lnTo>
                  <a:pt x="149910" y="315760"/>
                </a:lnTo>
                <a:lnTo>
                  <a:pt x="131051" y="320103"/>
                </a:lnTo>
                <a:lnTo>
                  <a:pt x="242290" y="320103"/>
                </a:lnTo>
                <a:lnTo>
                  <a:pt x="243784" y="316930"/>
                </a:lnTo>
                <a:lnTo>
                  <a:pt x="247046" y="306519"/>
                </a:lnTo>
                <a:lnTo>
                  <a:pt x="249004" y="295400"/>
                </a:lnTo>
                <a:lnTo>
                  <a:pt x="249656" y="283578"/>
                </a:lnTo>
                <a:lnTo>
                  <a:pt x="249656" y="119164"/>
                </a:lnTo>
                <a:lnTo>
                  <a:pt x="249004" y="107348"/>
                </a:lnTo>
                <a:lnTo>
                  <a:pt x="247046" y="96232"/>
                </a:lnTo>
                <a:lnTo>
                  <a:pt x="243784" y="85818"/>
                </a:lnTo>
                <a:lnTo>
                  <a:pt x="242288" y="82638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>
              <a:solidFill>
                <a:srgbClr val="D2232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5"/>
                                      </p:to>
                                    </p:set>
                                    <p:animEffect filter="image" prLst="opacity: 0.3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54" grpId="0"/>
      <p:bldP spid="60" grpId="0" animBg="1"/>
      <p:bldP spid="61" grpId="0" animBg="1"/>
      <p:bldP spid="62" grpId="0"/>
      <p:bldP spid="63" grpId="0"/>
      <p:bldP spid="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045434" y="0"/>
            <a:ext cx="7482865" cy="10604498"/>
          </a:xfrm>
          <a:prstGeom prst="rect">
            <a:avLst/>
          </a:prstGeom>
          <a:blipFill>
            <a:blip r:embed="rId2" cstate="print">
              <a:alphaModFix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7434" y="0"/>
            <a:ext cx="7622565" cy="1060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1800" y="2226953"/>
            <a:ext cx="2028825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AKÝM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SPÔSOBOM 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JE MOŽNÉ  ÚVER  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300" b="1" spc="-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Č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IŤ?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6D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C9E1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8E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387891" y="7017163"/>
            <a:ext cx="2473325" cy="1231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5500"/>
              </a:lnSpc>
              <a:spcBef>
                <a:spcPts val="100"/>
              </a:spcBef>
            </a:pPr>
            <a:r>
              <a:rPr sz="2500" b="1" spc="-20" dirty="0">
                <a:solidFill>
                  <a:srgbClr val="58595B"/>
                </a:solidFill>
                <a:latin typeface="Arial"/>
                <a:cs typeface="Arial"/>
              </a:rPr>
              <a:t>Záväzný </a:t>
            </a:r>
            <a:r>
              <a:rPr sz="2500" b="1" spc="-15" dirty="0">
                <a:solidFill>
                  <a:srgbClr val="58595B"/>
                </a:solidFill>
                <a:latin typeface="Arial"/>
                <a:cs typeface="Arial"/>
              </a:rPr>
              <a:t>prísľub  </a:t>
            </a:r>
            <a:r>
              <a:rPr sz="2500" b="1" spc="-5" dirty="0">
                <a:solidFill>
                  <a:srgbClr val="58595B"/>
                </a:solidFill>
                <a:latin typeface="Arial"/>
                <a:cs typeface="Arial"/>
              </a:rPr>
              <a:t>o </a:t>
            </a:r>
            <a:r>
              <a:rPr sz="2500" b="1" dirty="0">
                <a:solidFill>
                  <a:srgbClr val="58595B"/>
                </a:solidFill>
                <a:latin typeface="Arial"/>
                <a:cs typeface="Arial"/>
              </a:rPr>
              <a:t>poskytnutí  </a:t>
            </a:r>
            <a:r>
              <a:rPr sz="2500" b="1" spc="-35" dirty="0">
                <a:solidFill>
                  <a:srgbClr val="58595B"/>
                </a:solidFill>
                <a:latin typeface="Arial"/>
                <a:cs typeface="Arial"/>
              </a:rPr>
              <a:t>bankovej</a:t>
            </a:r>
            <a:r>
              <a:rPr sz="2500" b="1" spc="-6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b="1" spc="5" dirty="0">
                <a:solidFill>
                  <a:srgbClr val="58595B"/>
                </a:solidFill>
                <a:latin typeface="Arial"/>
                <a:cs typeface="Arial"/>
              </a:rPr>
              <a:t>záruky</a:t>
            </a:r>
            <a:endParaRPr sz="2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212576" y="7017480"/>
            <a:ext cx="4698365" cy="2838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55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58595B"/>
                </a:solidFill>
                <a:latin typeface="Arial"/>
                <a:cs typeface="Arial"/>
              </a:rPr>
              <a:t>Znalecký </a:t>
            </a:r>
            <a:r>
              <a:rPr sz="2500" b="1" spc="-15" dirty="0">
                <a:solidFill>
                  <a:srgbClr val="58595B"/>
                </a:solidFill>
                <a:latin typeface="Arial"/>
                <a:cs typeface="Arial"/>
              </a:rPr>
              <a:t>posudok </a:t>
            </a:r>
            <a:r>
              <a:rPr sz="2500" b="1" spc="-10" dirty="0">
                <a:solidFill>
                  <a:srgbClr val="58595B"/>
                </a:solidFill>
                <a:latin typeface="Arial"/>
                <a:cs typeface="Arial"/>
              </a:rPr>
              <a:t>na</a:t>
            </a:r>
            <a:r>
              <a:rPr sz="2500" b="1" spc="-6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58595B"/>
                </a:solidFill>
                <a:latin typeface="Arial"/>
                <a:cs typeface="Arial"/>
              </a:rPr>
              <a:t>ocenenie  </a:t>
            </a:r>
            <a:r>
              <a:rPr sz="2500" b="1" spc="-15" dirty="0">
                <a:solidFill>
                  <a:srgbClr val="58595B"/>
                </a:solidFill>
                <a:latin typeface="Arial"/>
                <a:cs typeface="Arial"/>
              </a:rPr>
              <a:t>všetkých </a:t>
            </a:r>
            <a:r>
              <a:rPr sz="2500" b="1" spc="-25" dirty="0">
                <a:solidFill>
                  <a:srgbClr val="58595B"/>
                </a:solidFill>
                <a:latin typeface="Arial"/>
                <a:cs typeface="Arial"/>
              </a:rPr>
              <a:t>zakladaných  </a:t>
            </a:r>
            <a:r>
              <a:rPr sz="2500" b="1" spc="-20" dirty="0">
                <a:solidFill>
                  <a:srgbClr val="58595B"/>
                </a:solidFill>
                <a:latin typeface="Arial"/>
                <a:cs typeface="Arial"/>
              </a:rPr>
              <a:t>nehnuteľností:</a:t>
            </a:r>
            <a:endParaRPr sz="2500">
              <a:latin typeface="Arial"/>
              <a:cs typeface="Arial"/>
            </a:endParaRPr>
          </a:p>
          <a:p>
            <a:pPr marR="421640" indent="-342900" algn="ctr">
              <a:lnSpc>
                <a:spcPct val="105500"/>
              </a:lnSpc>
              <a:buFont typeface="Arial" panose="020B0604020202020204" pitchFamily="34" charset="0"/>
              <a:buChar char="•"/>
            </a:pPr>
            <a:r>
              <a:rPr sz="2500" spc="-35" dirty="0">
                <a:solidFill>
                  <a:srgbClr val="58595B"/>
                </a:solidFill>
                <a:latin typeface="Arial"/>
                <a:cs typeface="Arial"/>
              </a:rPr>
              <a:t>stavba, </a:t>
            </a:r>
            <a:r>
              <a:rPr sz="2500" spc="-30" dirty="0">
                <a:solidFill>
                  <a:srgbClr val="58595B"/>
                </a:solidFill>
                <a:latin typeface="Arial"/>
                <a:cs typeface="Arial"/>
              </a:rPr>
              <a:t>pozemok </a:t>
            </a:r>
            <a:r>
              <a:rPr sz="2500" spc="-20" dirty="0">
                <a:solidFill>
                  <a:srgbClr val="58595B"/>
                </a:solidFill>
                <a:latin typeface="Arial"/>
                <a:cs typeface="Arial"/>
              </a:rPr>
              <a:t>na </a:t>
            </a:r>
            <a:r>
              <a:rPr sz="2500" spc="-15" dirty="0">
                <a:solidFill>
                  <a:srgbClr val="58595B"/>
                </a:solidFill>
                <a:latin typeface="Arial"/>
                <a:cs typeface="Arial"/>
              </a:rPr>
              <a:t>ktorom  je </a:t>
            </a:r>
            <a:r>
              <a:rPr sz="2500" spc="-30" dirty="0">
                <a:solidFill>
                  <a:srgbClr val="58595B"/>
                </a:solidFill>
                <a:latin typeface="Arial"/>
                <a:cs typeface="Arial"/>
              </a:rPr>
              <a:t>stavba</a:t>
            </a:r>
            <a:r>
              <a:rPr sz="2500" spc="-1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spc="-35" dirty="0">
                <a:solidFill>
                  <a:srgbClr val="58595B"/>
                </a:solidFill>
                <a:latin typeface="Arial"/>
                <a:cs typeface="Arial"/>
              </a:rPr>
              <a:t>postavená</a:t>
            </a:r>
            <a:endParaRPr sz="2500">
              <a:latin typeface="Arial"/>
              <a:cs typeface="Arial"/>
            </a:endParaRPr>
          </a:p>
          <a:p>
            <a:pPr marL="395605" marR="45720" indent="-342900" algn="ctr">
              <a:lnSpc>
                <a:spcPct val="105500"/>
              </a:lnSpc>
              <a:buFont typeface="Arial" panose="020B0604020202020204" pitchFamily="34" charset="0"/>
              <a:buChar char="•"/>
            </a:pPr>
            <a:r>
              <a:rPr sz="2500" spc="-25" dirty="0">
                <a:solidFill>
                  <a:srgbClr val="58595B"/>
                </a:solidFill>
                <a:latin typeface="Arial"/>
                <a:cs typeface="Arial"/>
              </a:rPr>
              <a:t>hodnota </a:t>
            </a:r>
            <a:r>
              <a:rPr sz="2500" spc="-30" dirty="0">
                <a:solidFill>
                  <a:srgbClr val="58595B"/>
                </a:solidFill>
                <a:latin typeface="Arial"/>
                <a:cs typeface="Arial"/>
              </a:rPr>
              <a:t>nehnuteľnosti minimálne </a:t>
            </a:r>
            <a:r>
              <a:rPr sz="2500" spc="-60" dirty="0">
                <a:solidFill>
                  <a:srgbClr val="58595B"/>
                </a:solidFill>
                <a:latin typeface="Arial"/>
                <a:cs typeface="Arial"/>
              </a:rPr>
              <a:t>1,3 </a:t>
            </a:r>
            <a:r>
              <a:rPr sz="2500" spc="-30" dirty="0">
                <a:solidFill>
                  <a:srgbClr val="58595B"/>
                </a:solidFill>
                <a:latin typeface="Arial"/>
                <a:cs typeface="Arial"/>
              </a:rPr>
              <a:t>násobku</a:t>
            </a:r>
            <a:r>
              <a:rPr sz="2500" spc="4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spc="-25" dirty="0">
                <a:solidFill>
                  <a:srgbClr val="58595B"/>
                </a:solidFill>
                <a:latin typeface="Arial"/>
                <a:cs typeface="Arial"/>
              </a:rPr>
              <a:t>úveru</a:t>
            </a:r>
            <a:endParaRPr sz="25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32665" y="696052"/>
            <a:ext cx="5439410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30" dirty="0">
                <a:solidFill>
                  <a:srgbClr val="231F20"/>
                </a:solidFill>
                <a:latin typeface="Arial"/>
                <a:cs typeface="Arial"/>
              </a:rPr>
              <a:t>ZABEZPEČENIE</a:t>
            </a:r>
            <a:r>
              <a:rPr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231F20"/>
                </a:solidFill>
                <a:latin typeface="Arial"/>
                <a:cs typeface="Arial"/>
              </a:rPr>
              <a:t>ÚVERU</a:t>
            </a:r>
          </a:p>
        </p:txBody>
      </p: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0E780163-593F-354C-AA7B-BB154E4D342E}"/>
              </a:ext>
            </a:extLst>
          </p:cNvPr>
          <p:cNvGrpSpPr/>
          <p:nvPr/>
        </p:nvGrpSpPr>
        <p:grpSpPr>
          <a:xfrm>
            <a:off x="10579349" y="2689391"/>
            <a:ext cx="4015740" cy="3965840"/>
            <a:chOff x="9790696" y="2689391"/>
            <a:chExt cx="4015740" cy="3965840"/>
          </a:xfrm>
        </p:grpSpPr>
        <p:sp>
          <p:nvSpPr>
            <p:cNvPr id="23" name="object 23"/>
            <p:cNvSpPr txBox="1"/>
            <p:nvPr/>
          </p:nvSpPr>
          <p:spPr>
            <a:xfrm>
              <a:off x="10162278" y="2689391"/>
              <a:ext cx="3272154" cy="43116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2650" b="1" spc="-20" dirty="0">
                  <a:solidFill>
                    <a:srgbClr val="58595B"/>
                  </a:solidFill>
                  <a:latin typeface="Arial"/>
                  <a:cs typeface="Arial"/>
                </a:rPr>
                <a:t>NEHNUTEĽNOSŤOU</a:t>
              </a:r>
              <a:endParaRPr sz="2650">
                <a:latin typeface="Arial"/>
                <a:cs typeface="Arial"/>
              </a:endParaRPr>
            </a:p>
          </p:txBody>
        </p:sp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A44BFF49-9967-D849-B0FC-B7072182F57E}"/>
                </a:ext>
              </a:extLst>
            </p:cNvPr>
            <p:cNvGrpSpPr/>
            <p:nvPr/>
          </p:nvGrpSpPr>
          <p:grpSpPr>
            <a:xfrm>
              <a:off x="9790696" y="3482771"/>
              <a:ext cx="4015740" cy="3172460"/>
              <a:chOff x="9790696" y="3482771"/>
              <a:chExt cx="4015740" cy="3172460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9790696" y="3482771"/>
                <a:ext cx="4015740" cy="3172460"/>
              </a:xfrm>
              <a:custGeom>
                <a:avLst/>
                <a:gdLst/>
                <a:ahLst/>
                <a:cxnLst/>
                <a:rect l="l" t="t" r="r" b="b"/>
                <a:pathLst>
                  <a:path w="4015740" h="3172459">
                    <a:moveTo>
                      <a:pt x="0" y="3172028"/>
                    </a:moveTo>
                    <a:lnTo>
                      <a:pt x="4015219" y="3172028"/>
                    </a:lnTo>
                    <a:lnTo>
                      <a:pt x="4015219" y="0"/>
                    </a:lnTo>
                    <a:lnTo>
                      <a:pt x="0" y="0"/>
                    </a:lnTo>
                    <a:lnTo>
                      <a:pt x="0" y="3172028"/>
                    </a:lnTo>
                    <a:close/>
                  </a:path>
                </a:pathLst>
              </a:custGeom>
              <a:solidFill>
                <a:srgbClr val="40AD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52" name="Skupina 51">
                <a:extLst>
                  <a:ext uri="{FF2B5EF4-FFF2-40B4-BE49-F238E27FC236}">
                    <a16:creationId xmlns:a16="http://schemas.microsoft.com/office/drawing/2014/main" id="{08945BE7-105D-0449-89AD-27E30CC9E02C}"/>
                  </a:ext>
                </a:extLst>
              </p:cNvPr>
              <p:cNvGrpSpPr/>
              <p:nvPr/>
            </p:nvGrpSpPr>
            <p:grpSpPr>
              <a:xfrm>
                <a:off x="10812957" y="4140196"/>
                <a:ext cx="2121117" cy="1828164"/>
                <a:chOff x="10812957" y="4140196"/>
                <a:chExt cx="2121117" cy="1828164"/>
              </a:xfrm>
            </p:grpSpPr>
            <p:sp>
              <p:nvSpPr>
                <p:cNvPr id="24" name="object 24"/>
                <p:cNvSpPr/>
                <p:nvPr/>
              </p:nvSpPr>
              <p:spPr>
                <a:xfrm>
                  <a:off x="11002943" y="4140196"/>
                  <a:ext cx="1753235" cy="1828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234" h="1828164">
                      <a:moveTo>
                        <a:pt x="876541" y="0"/>
                      </a:moveTo>
                      <a:lnTo>
                        <a:pt x="863771" y="1891"/>
                      </a:lnTo>
                      <a:lnTo>
                        <a:pt x="852374" y="7224"/>
                      </a:lnTo>
                      <a:lnTo>
                        <a:pt x="842971" y="15489"/>
                      </a:lnTo>
                      <a:lnTo>
                        <a:pt x="836180" y="26174"/>
                      </a:lnTo>
                      <a:lnTo>
                        <a:pt x="25336" y="843800"/>
                      </a:lnTo>
                      <a:lnTo>
                        <a:pt x="14480" y="857128"/>
                      </a:lnTo>
                      <a:lnTo>
                        <a:pt x="6533" y="872097"/>
                      </a:lnTo>
                      <a:lnTo>
                        <a:pt x="1659" y="888298"/>
                      </a:lnTo>
                      <a:lnTo>
                        <a:pt x="0" y="905357"/>
                      </a:lnTo>
                      <a:lnTo>
                        <a:pt x="0" y="1740598"/>
                      </a:lnTo>
                      <a:lnTo>
                        <a:pt x="6885" y="1774619"/>
                      </a:lnTo>
                      <a:lnTo>
                        <a:pt x="25649" y="1802423"/>
                      </a:lnTo>
                      <a:lnTo>
                        <a:pt x="53454" y="1821181"/>
                      </a:lnTo>
                      <a:lnTo>
                        <a:pt x="87464" y="1828063"/>
                      </a:lnTo>
                      <a:lnTo>
                        <a:pt x="1665630" y="1828063"/>
                      </a:lnTo>
                      <a:lnTo>
                        <a:pt x="1699647" y="1821181"/>
                      </a:lnTo>
                      <a:lnTo>
                        <a:pt x="1727457" y="1802423"/>
                      </a:lnTo>
                      <a:lnTo>
                        <a:pt x="1746222" y="1774619"/>
                      </a:lnTo>
                      <a:lnTo>
                        <a:pt x="1753108" y="1740598"/>
                      </a:lnTo>
                      <a:lnTo>
                        <a:pt x="88468" y="1740598"/>
                      </a:lnTo>
                      <a:lnTo>
                        <a:pt x="88188" y="906043"/>
                      </a:lnTo>
                      <a:lnTo>
                        <a:pt x="876566" y="111099"/>
                      </a:lnTo>
                      <a:lnTo>
                        <a:pt x="1001205" y="111099"/>
                      </a:lnTo>
                      <a:lnTo>
                        <a:pt x="925994" y="35255"/>
                      </a:lnTo>
                      <a:lnTo>
                        <a:pt x="833234" y="35255"/>
                      </a:lnTo>
                      <a:lnTo>
                        <a:pt x="925906" y="35166"/>
                      </a:lnTo>
                      <a:lnTo>
                        <a:pt x="916863" y="26047"/>
                      </a:lnTo>
                      <a:lnTo>
                        <a:pt x="910065" y="15419"/>
                      </a:lnTo>
                      <a:lnTo>
                        <a:pt x="900669" y="7194"/>
                      </a:lnTo>
                      <a:lnTo>
                        <a:pt x="889290" y="1883"/>
                      </a:lnTo>
                      <a:lnTo>
                        <a:pt x="876541" y="0"/>
                      </a:lnTo>
                      <a:close/>
                    </a:path>
                    <a:path w="1753234" h="1828164">
                      <a:moveTo>
                        <a:pt x="1001205" y="111099"/>
                      </a:moveTo>
                      <a:lnTo>
                        <a:pt x="876566" y="111099"/>
                      </a:lnTo>
                      <a:lnTo>
                        <a:pt x="1664639" y="905357"/>
                      </a:lnTo>
                      <a:lnTo>
                        <a:pt x="1665630" y="1739607"/>
                      </a:lnTo>
                      <a:lnTo>
                        <a:pt x="88468" y="1740598"/>
                      </a:lnTo>
                      <a:lnTo>
                        <a:pt x="1753108" y="1740598"/>
                      </a:lnTo>
                      <a:lnTo>
                        <a:pt x="1753108" y="905357"/>
                      </a:lnTo>
                      <a:lnTo>
                        <a:pt x="1751438" y="888270"/>
                      </a:lnTo>
                      <a:lnTo>
                        <a:pt x="1746548" y="872064"/>
                      </a:lnTo>
                      <a:lnTo>
                        <a:pt x="1738604" y="857115"/>
                      </a:lnTo>
                      <a:lnTo>
                        <a:pt x="1727746" y="843762"/>
                      </a:lnTo>
                      <a:lnTo>
                        <a:pt x="1001205" y="111099"/>
                      </a:lnTo>
                      <a:close/>
                    </a:path>
                    <a:path w="1753234" h="1828164">
                      <a:moveTo>
                        <a:pt x="919861" y="35166"/>
                      </a:moveTo>
                      <a:lnTo>
                        <a:pt x="833234" y="35166"/>
                      </a:lnTo>
                      <a:lnTo>
                        <a:pt x="919861" y="35255"/>
                      </a:lnTo>
                      <a:close/>
                    </a:path>
                    <a:path w="1753234" h="1828164">
                      <a:moveTo>
                        <a:pt x="925906" y="35166"/>
                      </a:moveTo>
                      <a:lnTo>
                        <a:pt x="919861" y="35166"/>
                      </a:lnTo>
                      <a:lnTo>
                        <a:pt x="925994" y="352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" name="object 25"/>
                <p:cNvSpPr/>
                <p:nvPr/>
              </p:nvSpPr>
              <p:spPr>
                <a:xfrm>
                  <a:off x="10812957" y="4152969"/>
                  <a:ext cx="1102360" cy="108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359" h="1083945">
                      <a:moveTo>
                        <a:pt x="1058267" y="0"/>
                      </a:moveTo>
                      <a:lnTo>
                        <a:pt x="13242" y="1007948"/>
                      </a:lnTo>
                      <a:lnTo>
                        <a:pt x="0" y="1039121"/>
                      </a:lnTo>
                      <a:lnTo>
                        <a:pt x="3091" y="1055788"/>
                      </a:lnTo>
                      <a:lnTo>
                        <a:pt x="35690" y="1082927"/>
                      </a:lnTo>
                      <a:lnTo>
                        <a:pt x="44230" y="1083754"/>
                      </a:lnTo>
                      <a:lnTo>
                        <a:pt x="52582" y="1082961"/>
                      </a:lnTo>
                      <a:lnTo>
                        <a:pt x="1088882" y="75819"/>
                      </a:lnTo>
                      <a:lnTo>
                        <a:pt x="1102120" y="44645"/>
                      </a:lnTo>
                      <a:lnTo>
                        <a:pt x="1099031" y="27979"/>
                      </a:lnTo>
                      <a:lnTo>
                        <a:pt x="1089440" y="13271"/>
                      </a:lnTo>
                      <a:lnTo>
                        <a:pt x="1074883" y="3384"/>
                      </a:lnTo>
                      <a:lnTo>
                        <a:pt x="10582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object 26"/>
                <p:cNvSpPr/>
                <p:nvPr/>
              </p:nvSpPr>
              <p:spPr>
                <a:xfrm>
                  <a:off x="11831714" y="4152969"/>
                  <a:ext cx="1102360" cy="1083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359" h="1083945">
                      <a:moveTo>
                        <a:pt x="43818" y="0"/>
                      </a:moveTo>
                      <a:lnTo>
                        <a:pt x="27209" y="3384"/>
                      </a:lnTo>
                      <a:lnTo>
                        <a:pt x="12679" y="13271"/>
                      </a:lnTo>
                      <a:lnTo>
                        <a:pt x="3088" y="27979"/>
                      </a:lnTo>
                      <a:lnTo>
                        <a:pt x="0" y="44645"/>
                      </a:lnTo>
                      <a:lnTo>
                        <a:pt x="3390" y="61261"/>
                      </a:lnTo>
                      <a:lnTo>
                        <a:pt x="1026875" y="1071092"/>
                      </a:lnTo>
                      <a:lnTo>
                        <a:pt x="1057863" y="1083754"/>
                      </a:lnTo>
                      <a:lnTo>
                        <a:pt x="1066404" y="1082927"/>
                      </a:lnTo>
                      <a:lnTo>
                        <a:pt x="1099008" y="1055788"/>
                      </a:lnTo>
                      <a:lnTo>
                        <a:pt x="1102096" y="1039121"/>
                      </a:lnTo>
                      <a:lnTo>
                        <a:pt x="1098704" y="1022505"/>
                      </a:lnTo>
                      <a:lnTo>
                        <a:pt x="1088851" y="1007948"/>
                      </a:lnTo>
                      <a:lnTo>
                        <a:pt x="75214" y="12674"/>
                      </a:lnTo>
                      <a:lnTo>
                        <a:pt x="60490" y="3102"/>
                      </a:lnTo>
                      <a:lnTo>
                        <a:pt x="438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27C6D216-221C-CE4D-9106-BC8D7FFC68F8}"/>
              </a:ext>
            </a:extLst>
          </p:cNvPr>
          <p:cNvGrpSpPr/>
          <p:nvPr/>
        </p:nvGrpSpPr>
        <p:grpSpPr>
          <a:xfrm>
            <a:off x="3608903" y="2689391"/>
            <a:ext cx="4015740" cy="3965840"/>
            <a:chOff x="4507496" y="2689391"/>
            <a:chExt cx="4015740" cy="3965840"/>
          </a:xfrm>
        </p:grpSpPr>
        <p:sp>
          <p:nvSpPr>
            <p:cNvPr id="22" name="object 22"/>
            <p:cNvSpPr txBox="1"/>
            <p:nvPr/>
          </p:nvSpPr>
          <p:spPr>
            <a:xfrm>
              <a:off x="4641508" y="2689391"/>
              <a:ext cx="3719829" cy="43116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2650" b="1" spc="-40" dirty="0">
                  <a:solidFill>
                    <a:srgbClr val="58595B"/>
                  </a:solidFill>
                  <a:latin typeface="Arial"/>
                  <a:cs typeface="Arial"/>
                </a:rPr>
                <a:t>BANKOVOU</a:t>
              </a:r>
              <a:r>
                <a:rPr sz="2650" b="1" spc="-5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2650" b="1" spc="-15" dirty="0">
                  <a:solidFill>
                    <a:srgbClr val="58595B"/>
                  </a:solidFill>
                  <a:latin typeface="Arial"/>
                  <a:cs typeface="Arial"/>
                </a:rPr>
                <a:t>ZÁRUKOU</a:t>
              </a:r>
              <a:endParaRPr sz="2650">
                <a:latin typeface="Arial"/>
                <a:cs typeface="Arial"/>
              </a:endParaRPr>
            </a:p>
          </p:txBody>
        </p:sp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D4B9FAAD-EBCA-784C-A9CF-30AE0CE23D1B}"/>
                </a:ext>
              </a:extLst>
            </p:cNvPr>
            <p:cNvGrpSpPr/>
            <p:nvPr/>
          </p:nvGrpSpPr>
          <p:grpSpPr>
            <a:xfrm>
              <a:off x="4507496" y="3482771"/>
              <a:ext cx="4015740" cy="3172460"/>
              <a:chOff x="4507496" y="3482771"/>
              <a:chExt cx="4015740" cy="3172460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4507496" y="3482771"/>
                <a:ext cx="4015740" cy="3172460"/>
              </a:xfrm>
              <a:custGeom>
                <a:avLst/>
                <a:gdLst/>
                <a:ahLst/>
                <a:cxnLst/>
                <a:rect l="l" t="t" r="r" b="b"/>
                <a:pathLst>
                  <a:path w="4015740" h="3172459">
                    <a:moveTo>
                      <a:pt x="0" y="3172028"/>
                    </a:moveTo>
                    <a:lnTo>
                      <a:pt x="4015219" y="3172028"/>
                    </a:lnTo>
                    <a:lnTo>
                      <a:pt x="4015219" y="0"/>
                    </a:lnTo>
                    <a:lnTo>
                      <a:pt x="0" y="0"/>
                    </a:lnTo>
                    <a:lnTo>
                      <a:pt x="0" y="3172028"/>
                    </a:lnTo>
                    <a:close/>
                  </a:path>
                </a:pathLst>
              </a:custGeom>
              <a:solidFill>
                <a:srgbClr val="40AD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54" name="Skupina 53">
                <a:extLst>
                  <a:ext uri="{FF2B5EF4-FFF2-40B4-BE49-F238E27FC236}">
                    <a16:creationId xmlns:a16="http://schemas.microsoft.com/office/drawing/2014/main" id="{91900D98-D7D7-9E4E-85B5-D47762000CAF}"/>
                  </a:ext>
                </a:extLst>
              </p:cNvPr>
              <p:cNvGrpSpPr/>
              <p:nvPr/>
            </p:nvGrpSpPr>
            <p:grpSpPr>
              <a:xfrm>
                <a:off x="5587993" y="4140201"/>
                <a:ext cx="1821180" cy="1821180"/>
                <a:chOff x="5587993" y="4140201"/>
                <a:chExt cx="1821180" cy="1821180"/>
              </a:xfrm>
            </p:grpSpPr>
            <p:sp>
              <p:nvSpPr>
                <p:cNvPr id="27" name="object 27"/>
                <p:cNvSpPr/>
                <p:nvPr/>
              </p:nvSpPr>
              <p:spPr>
                <a:xfrm>
                  <a:off x="5587993" y="4140201"/>
                  <a:ext cx="1821180" cy="1821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79" h="1821179">
                      <a:moveTo>
                        <a:pt x="1731352" y="0"/>
                      </a:moveTo>
                      <a:lnTo>
                        <a:pt x="89433" y="0"/>
                      </a:lnTo>
                      <a:lnTo>
                        <a:pt x="54660" y="7037"/>
                      </a:lnTo>
                      <a:lnTo>
                        <a:pt x="26228" y="26219"/>
                      </a:lnTo>
                      <a:lnTo>
                        <a:pt x="7040" y="54649"/>
                      </a:lnTo>
                      <a:lnTo>
                        <a:pt x="0" y="89433"/>
                      </a:lnTo>
                      <a:lnTo>
                        <a:pt x="0" y="1731314"/>
                      </a:lnTo>
                      <a:lnTo>
                        <a:pt x="7040" y="1766087"/>
                      </a:lnTo>
                      <a:lnTo>
                        <a:pt x="26228" y="1794519"/>
                      </a:lnTo>
                      <a:lnTo>
                        <a:pt x="54660" y="1813707"/>
                      </a:lnTo>
                      <a:lnTo>
                        <a:pt x="89433" y="1820748"/>
                      </a:lnTo>
                      <a:lnTo>
                        <a:pt x="1731352" y="1820748"/>
                      </a:lnTo>
                      <a:lnTo>
                        <a:pt x="1766125" y="1813707"/>
                      </a:lnTo>
                      <a:lnTo>
                        <a:pt x="1794557" y="1794519"/>
                      </a:lnTo>
                      <a:lnTo>
                        <a:pt x="1813745" y="1766087"/>
                      </a:lnTo>
                      <a:lnTo>
                        <a:pt x="1820786" y="1731314"/>
                      </a:lnTo>
                      <a:lnTo>
                        <a:pt x="89433" y="1731314"/>
                      </a:lnTo>
                      <a:lnTo>
                        <a:pt x="89433" y="89433"/>
                      </a:lnTo>
                      <a:lnTo>
                        <a:pt x="1820786" y="89433"/>
                      </a:lnTo>
                      <a:lnTo>
                        <a:pt x="1813745" y="54649"/>
                      </a:lnTo>
                      <a:lnTo>
                        <a:pt x="1794557" y="26219"/>
                      </a:lnTo>
                      <a:lnTo>
                        <a:pt x="1766125" y="7037"/>
                      </a:lnTo>
                      <a:lnTo>
                        <a:pt x="1731352" y="0"/>
                      </a:lnTo>
                      <a:close/>
                    </a:path>
                    <a:path w="1821179" h="1821179">
                      <a:moveTo>
                        <a:pt x="1820786" y="89433"/>
                      </a:moveTo>
                      <a:lnTo>
                        <a:pt x="1731352" y="89433"/>
                      </a:lnTo>
                      <a:lnTo>
                        <a:pt x="1731390" y="1731314"/>
                      </a:lnTo>
                      <a:lnTo>
                        <a:pt x="1820786" y="1731314"/>
                      </a:lnTo>
                      <a:lnTo>
                        <a:pt x="1820786" y="894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8" name="object 28"/>
                <p:cNvSpPr/>
                <p:nvPr/>
              </p:nvSpPr>
              <p:spPr>
                <a:xfrm>
                  <a:off x="5819954" y="4372161"/>
                  <a:ext cx="1356995" cy="135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995" h="1356995">
                      <a:moveTo>
                        <a:pt x="1267434" y="0"/>
                      </a:moveTo>
                      <a:lnTo>
                        <a:pt x="89433" y="0"/>
                      </a:lnTo>
                      <a:lnTo>
                        <a:pt x="54660" y="7037"/>
                      </a:lnTo>
                      <a:lnTo>
                        <a:pt x="26228" y="26217"/>
                      </a:lnTo>
                      <a:lnTo>
                        <a:pt x="7040" y="54644"/>
                      </a:lnTo>
                      <a:lnTo>
                        <a:pt x="0" y="89420"/>
                      </a:lnTo>
                      <a:lnTo>
                        <a:pt x="0" y="1267396"/>
                      </a:lnTo>
                      <a:lnTo>
                        <a:pt x="7040" y="1302169"/>
                      </a:lnTo>
                      <a:lnTo>
                        <a:pt x="26228" y="1330601"/>
                      </a:lnTo>
                      <a:lnTo>
                        <a:pt x="54660" y="1349788"/>
                      </a:lnTo>
                      <a:lnTo>
                        <a:pt x="89433" y="1356829"/>
                      </a:lnTo>
                      <a:lnTo>
                        <a:pt x="1267434" y="1356829"/>
                      </a:lnTo>
                      <a:lnTo>
                        <a:pt x="1302207" y="1349788"/>
                      </a:lnTo>
                      <a:lnTo>
                        <a:pt x="1330639" y="1330601"/>
                      </a:lnTo>
                      <a:lnTo>
                        <a:pt x="1349827" y="1302169"/>
                      </a:lnTo>
                      <a:lnTo>
                        <a:pt x="1356868" y="1267396"/>
                      </a:lnTo>
                      <a:lnTo>
                        <a:pt x="89433" y="1267396"/>
                      </a:lnTo>
                      <a:lnTo>
                        <a:pt x="89433" y="89420"/>
                      </a:lnTo>
                      <a:lnTo>
                        <a:pt x="1356868" y="89420"/>
                      </a:lnTo>
                      <a:lnTo>
                        <a:pt x="1349827" y="54644"/>
                      </a:lnTo>
                      <a:lnTo>
                        <a:pt x="1330639" y="26217"/>
                      </a:lnTo>
                      <a:lnTo>
                        <a:pt x="1302207" y="7037"/>
                      </a:lnTo>
                      <a:lnTo>
                        <a:pt x="1267434" y="0"/>
                      </a:lnTo>
                      <a:close/>
                    </a:path>
                    <a:path w="1356995" h="1356995">
                      <a:moveTo>
                        <a:pt x="1312151" y="1047318"/>
                      </a:moveTo>
                      <a:lnTo>
                        <a:pt x="1294732" y="1050829"/>
                      </a:lnTo>
                      <a:lnTo>
                        <a:pt x="1280520" y="1060408"/>
                      </a:lnTo>
                      <a:lnTo>
                        <a:pt x="1270944" y="1074621"/>
                      </a:lnTo>
                      <a:lnTo>
                        <a:pt x="1267434" y="1092034"/>
                      </a:lnTo>
                      <a:lnTo>
                        <a:pt x="1267434" y="1267396"/>
                      </a:lnTo>
                      <a:lnTo>
                        <a:pt x="1356868" y="1267396"/>
                      </a:lnTo>
                      <a:lnTo>
                        <a:pt x="1356868" y="1092034"/>
                      </a:lnTo>
                      <a:lnTo>
                        <a:pt x="1353356" y="1074621"/>
                      </a:lnTo>
                      <a:lnTo>
                        <a:pt x="1343777" y="1060408"/>
                      </a:lnTo>
                      <a:lnTo>
                        <a:pt x="1329564" y="1050829"/>
                      </a:lnTo>
                      <a:lnTo>
                        <a:pt x="1312151" y="1047318"/>
                      </a:lnTo>
                      <a:close/>
                    </a:path>
                    <a:path w="1356995" h="1356995">
                      <a:moveTo>
                        <a:pt x="1356868" y="89420"/>
                      </a:moveTo>
                      <a:lnTo>
                        <a:pt x="1267434" y="89420"/>
                      </a:lnTo>
                      <a:lnTo>
                        <a:pt x="1267434" y="264833"/>
                      </a:lnTo>
                      <a:lnTo>
                        <a:pt x="1270944" y="282235"/>
                      </a:lnTo>
                      <a:lnTo>
                        <a:pt x="1280520" y="296449"/>
                      </a:lnTo>
                      <a:lnTo>
                        <a:pt x="1294732" y="306034"/>
                      </a:lnTo>
                      <a:lnTo>
                        <a:pt x="1312151" y="309549"/>
                      </a:lnTo>
                      <a:lnTo>
                        <a:pt x="1329564" y="306034"/>
                      </a:lnTo>
                      <a:lnTo>
                        <a:pt x="1343777" y="296449"/>
                      </a:lnTo>
                      <a:lnTo>
                        <a:pt x="1353356" y="282235"/>
                      </a:lnTo>
                      <a:lnTo>
                        <a:pt x="1356868" y="264833"/>
                      </a:lnTo>
                      <a:lnTo>
                        <a:pt x="1356868" y="894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object 29"/>
                <p:cNvSpPr/>
                <p:nvPr/>
              </p:nvSpPr>
              <p:spPr>
                <a:xfrm>
                  <a:off x="7087385" y="4845436"/>
                  <a:ext cx="89535" cy="412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4" h="412114">
                      <a:moveTo>
                        <a:pt x="44716" y="0"/>
                      </a:moveTo>
                      <a:lnTo>
                        <a:pt x="27303" y="3515"/>
                      </a:lnTo>
                      <a:lnTo>
                        <a:pt x="13090" y="13100"/>
                      </a:lnTo>
                      <a:lnTo>
                        <a:pt x="3511" y="27314"/>
                      </a:lnTo>
                      <a:lnTo>
                        <a:pt x="0" y="44716"/>
                      </a:lnTo>
                      <a:lnTo>
                        <a:pt x="0" y="366801"/>
                      </a:lnTo>
                      <a:lnTo>
                        <a:pt x="3511" y="384214"/>
                      </a:lnTo>
                      <a:lnTo>
                        <a:pt x="13090" y="398427"/>
                      </a:lnTo>
                      <a:lnTo>
                        <a:pt x="27303" y="408006"/>
                      </a:lnTo>
                      <a:lnTo>
                        <a:pt x="44716" y="411518"/>
                      </a:lnTo>
                      <a:lnTo>
                        <a:pt x="62129" y="408006"/>
                      </a:lnTo>
                      <a:lnTo>
                        <a:pt x="76342" y="398427"/>
                      </a:lnTo>
                      <a:lnTo>
                        <a:pt x="85921" y="384214"/>
                      </a:lnTo>
                      <a:lnTo>
                        <a:pt x="89433" y="366801"/>
                      </a:lnTo>
                      <a:lnTo>
                        <a:pt x="89433" y="44716"/>
                      </a:lnTo>
                      <a:lnTo>
                        <a:pt x="85921" y="27314"/>
                      </a:lnTo>
                      <a:lnTo>
                        <a:pt x="76342" y="13100"/>
                      </a:lnTo>
                      <a:lnTo>
                        <a:pt x="62129" y="3515"/>
                      </a:lnTo>
                      <a:lnTo>
                        <a:pt x="4471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30"/>
                <p:cNvSpPr/>
                <p:nvPr/>
              </p:nvSpPr>
              <p:spPr>
                <a:xfrm>
                  <a:off x="6084751" y="4636969"/>
                  <a:ext cx="827405" cy="827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04" h="827404">
                      <a:moveTo>
                        <a:pt x="413613" y="0"/>
                      </a:moveTo>
                      <a:lnTo>
                        <a:pt x="365445" y="2787"/>
                      </a:lnTo>
                      <a:lnTo>
                        <a:pt x="318891" y="10943"/>
                      </a:lnTo>
                      <a:lnTo>
                        <a:pt x="274263" y="24152"/>
                      </a:lnTo>
                      <a:lnTo>
                        <a:pt x="231876" y="42104"/>
                      </a:lnTo>
                      <a:lnTo>
                        <a:pt x="192042" y="64484"/>
                      </a:lnTo>
                      <a:lnTo>
                        <a:pt x="155072" y="90981"/>
                      </a:lnTo>
                      <a:lnTo>
                        <a:pt x="121281" y="121281"/>
                      </a:lnTo>
                      <a:lnTo>
                        <a:pt x="90981" y="155072"/>
                      </a:lnTo>
                      <a:lnTo>
                        <a:pt x="64484" y="192042"/>
                      </a:lnTo>
                      <a:lnTo>
                        <a:pt x="42104" y="231876"/>
                      </a:lnTo>
                      <a:lnTo>
                        <a:pt x="24152" y="274263"/>
                      </a:lnTo>
                      <a:lnTo>
                        <a:pt x="10943" y="318891"/>
                      </a:lnTo>
                      <a:lnTo>
                        <a:pt x="2787" y="365445"/>
                      </a:lnTo>
                      <a:lnTo>
                        <a:pt x="0" y="413613"/>
                      </a:lnTo>
                      <a:lnTo>
                        <a:pt x="2787" y="461784"/>
                      </a:lnTo>
                      <a:lnTo>
                        <a:pt x="10943" y="508340"/>
                      </a:lnTo>
                      <a:lnTo>
                        <a:pt x="24152" y="552968"/>
                      </a:lnTo>
                      <a:lnTo>
                        <a:pt x="42104" y="595355"/>
                      </a:lnTo>
                      <a:lnTo>
                        <a:pt x="64484" y="635190"/>
                      </a:lnTo>
                      <a:lnTo>
                        <a:pt x="90981" y="672159"/>
                      </a:lnTo>
                      <a:lnTo>
                        <a:pt x="121281" y="705950"/>
                      </a:lnTo>
                      <a:lnTo>
                        <a:pt x="155072" y="736249"/>
                      </a:lnTo>
                      <a:lnTo>
                        <a:pt x="192042" y="762745"/>
                      </a:lnTo>
                      <a:lnTo>
                        <a:pt x="231876" y="785125"/>
                      </a:lnTo>
                      <a:lnTo>
                        <a:pt x="274263" y="803075"/>
                      </a:lnTo>
                      <a:lnTo>
                        <a:pt x="318891" y="816284"/>
                      </a:lnTo>
                      <a:lnTo>
                        <a:pt x="365445" y="824439"/>
                      </a:lnTo>
                      <a:lnTo>
                        <a:pt x="413613" y="827227"/>
                      </a:lnTo>
                      <a:lnTo>
                        <a:pt x="461782" y="824439"/>
                      </a:lnTo>
                      <a:lnTo>
                        <a:pt x="508338" y="816284"/>
                      </a:lnTo>
                      <a:lnTo>
                        <a:pt x="552967" y="803075"/>
                      </a:lnTo>
                      <a:lnTo>
                        <a:pt x="595357" y="785125"/>
                      </a:lnTo>
                      <a:lnTo>
                        <a:pt x="635196" y="762745"/>
                      </a:lnTo>
                      <a:lnTo>
                        <a:pt x="670014" y="737793"/>
                      </a:lnTo>
                      <a:lnTo>
                        <a:pt x="413613" y="737793"/>
                      </a:lnTo>
                      <a:lnTo>
                        <a:pt x="365770" y="734272"/>
                      </a:lnTo>
                      <a:lnTo>
                        <a:pt x="320086" y="724047"/>
                      </a:lnTo>
                      <a:lnTo>
                        <a:pt x="277066" y="707621"/>
                      </a:lnTo>
                      <a:lnTo>
                        <a:pt x="237215" y="685500"/>
                      </a:lnTo>
                      <a:lnTo>
                        <a:pt x="201038" y="658189"/>
                      </a:lnTo>
                      <a:lnTo>
                        <a:pt x="169042" y="626193"/>
                      </a:lnTo>
                      <a:lnTo>
                        <a:pt x="141730" y="590017"/>
                      </a:lnTo>
                      <a:lnTo>
                        <a:pt x="119608" y="550166"/>
                      </a:lnTo>
                      <a:lnTo>
                        <a:pt x="103181" y="507145"/>
                      </a:lnTo>
                      <a:lnTo>
                        <a:pt x="92954" y="461459"/>
                      </a:lnTo>
                      <a:lnTo>
                        <a:pt x="89433" y="413613"/>
                      </a:lnTo>
                      <a:lnTo>
                        <a:pt x="92954" y="365773"/>
                      </a:lnTo>
                      <a:lnTo>
                        <a:pt x="103181" y="320090"/>
                      </a:lnTo>
                      <a:lnTo>
                        <a:pt x="119608" y="277071"/>
                      </a:lnTo>
                      <a:lnTo>
                        <a:pt x="141730" y="237221"/>
                      </a:lnTo>
                      <a:lnTo>
                        <a:pt x="169042" y="201044"/>
                      </a:lnTo>
                      <a:lnTo>
                        <a:pt x="201038" y="169046"/>
                      </a:lnTo>
                      <a:lnTo>
                        <a:pt x="237215" y="141733"/>
                      </a:lnTo>
                      <a:lnTo>
                        <a:pt x="277066" y="119610"/>
                      </a:lnTo>
                      <a:lnTo>
                        <a:pt x="320086" y="103182"/>
                      </a:lnTo>
                      <a:lnTo>
                        <a:pt x="365770" y="92954"/>
                      </a:lnTo>
                      <a:lnTo>
                        <a:pt x="413613" y="89433"/>
                      </a:lnTo>
                      <a:lnTo>
                        <a:pt x="670009" y="89433"/>
                      </a:lnTo>
                      <a:lnTo>
                        <a:pt x="635196" y="64484"/>
                      </a:lnTo>
                      <a:lnTo>
                        <a:pt x="595357" y="42104"/>
                      </a:lnTo>
                      <a:lnTo>
                        <a:pt x="552967" y="24152"/>
                      </a:lnTo>
                      <a:lnTo>
                        <a:pt x="508338" y="10943"/>
                      </a:lnTo>
                      <a:lnTo>
                        <a:pt x="461782" y="2787"/>
                      </a:lnTo>
                      <a:lnTo>
                        <a:pt x="413613" y="0"/>
                      </a:lnTo>
                      <a:close/>
                    </a:path>
                    <a:path w="827404" h="827404">
                      <a:moveTo>
                        <a:pt x="670009" y="89433"/>
                      </a:moveTo>
                      <a:lnTo>
                        <a:pt x="413613" y="89433"/>
                      </a:lnTo>
                      <a:lnTo>
                        <a:pt x="461460" y="92954"/>
                      </a:lnTo>
                      <a:lnTo>
                        <a:pt x="507149" y="103182"/>
                      </a:lnTo>
                      <a:lnTo>
                        <a:pt x="550175" y="119610"/>
                      </a:lnTo>
                      <a:lnTo>
                        <a:pt x="590032" y="141733"/>
                      </a:lnTo>
                      <a:lnTo>
                        <a:pt x="626215" y="169046"/>
                      </a:lnTo>
                      <a:lnTo>
                        <a:pt x="658218" y="201044"/>
                      </a:lnTo>
                      <a:lnTo>
                        <a:pt x="685535" y="237221"/>
                      </a:lnTo>
                      <a:lnTo>
                        <a:pt x="707662" y="277071"/>
                      </a:lnTo>
                      <a:lnTo>
                        <a:pt x="724093" y="320090"/>
                      </a:lnTo>
                      <a:lnTo>
                        <a:pt x="734322" y="365773"/>
                      </a:lnTo>
                      <a:lnTo>
                        <a:pt x="737844" y="413613"/>
                      </a:lnTo>
                      <a:lnTo>
                        <a:pt x="734322" y="461459"/>
                      </a:lnTo>
                      <a:lnTo>
                        <a:pt x="724093" y="507145"/>
                      </a:lnTo>
                      <a:lnTo>
                        <a:pt x="707662" y="550166"/>
                      </a:lnTo>
                      <a:lnTo>
                        <a:pt x="685535" y="590017"/>
                      </a:lnTo>
                      <a:lnTo>
                        <a:pt x="658218" y="626193"/>
                      </a:lnTo>
                      <a:lnTo>
                        <a:pt x="626215" y="658189"/>
                      </a:lnTo>
                      <a:lnTo>
                        <a:pt x="590032" y="685500"/>
                      </a:lnTo>
                      <a:lnTo>
                        <a:pt x="550175" y="707621"/>
                      </a:lnTo>
                      <a:lnTo>
                        <a:pt x="507149" y="724047"/>
                      </a:lnTo>
                      <a:lnTo>
                        <a:pt x="461460" y="734272"/>
                      </a:lnTo>
                      <a:lnTo>
                        <a:pt x="413613" y="737793"/>
                      </a:lnTo>
                      <a:lnTo>
                        <a:pt x="670014" y="737793"/>
                      </a:lnTo>
                      <a:lnTo>
                        <a:pt x="705964" y="705950"/>
                      </a:lnTo>
                      <a:lnTo>
                        <a:pt x="736268" y="672159"/>
                      </a:lnTo>
                      <a:lnTo>
                        <a:pt x="762769" y="635190"/>
                      </a:lnTo>
                      <a:lnTo>
                        <a:pt x="785153" y="595355"/>
                      </a:lnTo>
                      <a:lnTo>
                        <a:pt x="803108" y="552968"/>
                      </a:lnTo>
                      <a:lnTo>
                        <a:pt x="816320" y="508340"/>
                      </a:lnTo>
                      <a:lnTo>
                        <a:pt x="824476" y="461784"/>
                      </a:lnTo>
                      <a:lnTo>
                        <a:pt x="827265" y="413613"/>
                      </a:lnTo>
                      <a:lnTo>
                        <a:pt x="824476" y="365445"/>
                      </a:lnTo>
                      <a:lnTo>
                        <a:pt x="816320" y="318891"/>
                      </a:lnTo>
                      <a:lnTo>
                        <a:pt x="803108" y="274263"/>
                      </a:lnTo>
                      <a:lnTo>
                        <a:pt x="785153" y="231876"/>
                      </a:lnTo>
                      <a:lnTo>
                        <a:pt x="762769" y="192042"/>
                      </a:lnTo>
                      <a:lnTo>
                        <a:pt x="736268" y="155072"/>
                      </a:lnTo>
                      <a:lnTo>
                        <a:pt x="705964" y="121281"/>
                      </a:lnTo>
                      <a:lnTo>
                        <a:pt x="672169" y="90981"/>
                      </a:lnTo>
                      <a:lnTo>
                        <a:pt x="670009" y="894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object 31"/>
                <p:cNvSpPr/>
                <p:nvPr/>
              </p:nvSpPr>
              <p:spPr>
                <a:xfrm>
                  <a:off x="6244314" y="4796511"/>
                  <a:ext cx="508634" cy="508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634" h="508635">
                      <a:moveTo>
                        <a:pt x="254050" y="0"/>
                      </a:moveTo>
                      <a:lnTo>
                        <a:pt x="208444" y="4100"/>
                      </a:lnTo>
                      <a:lnTo>
                        <a:pt x="165495" y="15920"/>
                      </a:lnTo>
                      <a:lnTo>
                        <a:pt x="125927" y="34736"/>
                      </a:lnTo>
                      <a:lnTo>
                        <a:pt x="90462" y="59826"/>
                      </a:lnTo>
                      <a:lnTo>
                        <a:pt x="59824" y="90467"/>
                      </a:lnTo>
                      <a:lnTo>
                        <a:pt x="34735" y="125935"/>
                      </a:lnTo>
                      <a:lnTo>
                        <a:pt x="15920" y="165507"/>
                      </a:lnTo>
                      <a:lnTo>
                        <a:pt x="4100" y="208462"/>
                      </a:lnTo>
                      <a:lnTo>
                        <a:pt x="0" y="254076"/>
                      </a:lnTo>
                      <a:lnTo>
                        <a:pt x="4100" y="299682"/>
                      </a:lnTo>
                      <a:lnTo>
                        <a:pt x="15920" y="342631"/>
                      </a:lnTo>
                      <a:lnTo>
                        <a:pt x="34735" y="382199"/>
                      </a:lnTo>
                      <a:lnTo>
                        <a:pt x="59824" y="417664"/>
                      </a:lnTo>
                      <a:lnTo>
                        <a:pt x="90462" y="448302"/>
                      </a:lnTo>
                      <a:lnTo>
                        <a:pt x="125927" y="473391"/>
                      </a:lnTo>
                      <a:lnTo>
                        <a:pt x="165495" y="492206"/>
                      </a:lnTo>
                      <a:lnTo>
                        <a:pt x="208444" y="504026"/>
                      </a:lnTo>
                      <a:lnTo>
                        <a:pt x="254050" y="508127"/>
                      </a:lnTo>
                      <a:lnTo>
                        <a:pt x="299671" y="504026"/>
                      </a:lnTo>
                      <a:lnTo>
                        <a:pt x="342630" y="492206"/>
                      </a:lnTo>
                      <a:lnTo>
                        <a:pt x="382206" y="473391"/>
                      </a:lnTo>
                      <a:lnTo>
                        <a:pt x="417675" y="448302"/>
                      </a:lnTo>
                      <a:lnTo>
                        <a:pt x="447286" y="418693"/>
                      </a:lnTo>
                      <a:lnTo>
                        <a:pt x="254050" y="418693"/>
                      </a:lnTo>
                      <a:lnTo>
                        <a:pt x="210336" y="412803"/>
                      </a:lnTo>
                      <a:lnTo>
                        <a:pt x="171025" y="396188"/>
                      </a:lnTo>
                      <a:lnTo>
                        <a:pt x="137699" y="370427"/>
                      </a:lnTo>
                      <a:lnTo>
                        <a:pt x="111938" y="337101"/>
                      </a:lnTo>
                      <a:lnTo>
                        <a:pt x="95323" y="297790"/>
                      </a:lnTo>
                      <a:lnTo>
                        <a:pt x="89433" y="254076"/>
                      </a:lnTo>
                      <a:lnTo>
                        <a:pt x="95323" y="210359"/>
                      </a:lnTo>
                      <a:lnTo>
                        <a:pt x="111938" y="171044"/>
                      </a:lnTo>
                      <a:lnTo>
                        <a:pt x="137699" y="137712"/>
                      </a:lnTo>
                      <a:lnTo>
                        <a:pt x="171025" y="111945"/>
                      </a:lnTo>
                      <a:lnTo>
                        <a:pt x="210336" y="95325"/>
                      </a:lnTo>
                      <a:lnTo>
                        <a:pt x="254050" y="89433"/>
                      </a:lnTo>
                      <a:lnTo>
                        <a:pt x="447282" y="89433"/>
                      </a:lnTo>
                      <a:lnTo>
                        <a:pt x="417675" y="59826"/>
                      </a:lnTo>
                      <a:lnTo>
                        <a:pt x="382206" y="34736"/>
                      </a:lnTo>
                      <a:lnTo>
                        <a:pt x="342630" y="15920"/>
                      </a:lnTo>
                      <a:lnTo>
                        <a:pt x="299671" y="4100"/>
                      </a:lnTo>
                      <a:lnTo>
                        <a:pt x="254050" y="0"/>
                      </a:lnTo>
                      <a:close/>
                    </a:path>
                    <a:path w="508634" h="508635">
                      <a:moveTo>
                        <a:pt x="447282" y="89433"/>
                      </a:moveTo>
                      <a:lnTo>
                        <a:pt x="254050" y="89433"/>
                      </a:lnTo>
                      <a:lnTo>
                        <a:pt x="297769" y="95325"/>
                      </a:lnTo>
                      <a:lnTo>
                        <a:pt x="337089" y="111945"/>
                      </a:lnTo>
                      <a:lnTo>
                        <a:pt x="370427" y="137712"/>
                      </a:lnTo>
                      <a:lnTo>
                        <a:pt x="396200" y="171044"/>
                      </a:lnTo>
                      <a:lnTo>
                        <a:pt x="412825" y="210359"/>
                      </a:lnTo>
                      <a:lnTo>
                        <a:pt x="418719" y="254076"/>
                      </a:lnTo>
                      <a:lnTo>
                        <a:pt x="412825" y="297790"/>
                      </a:lnTo>
                      <a:lnTo>
                        <a:pt x="396200" y="337101"/>
                      </a:lnTo>
                      <a:lnTo>
                        <a:pt x="370427" y="370427"/>
                      </a:lnTo>
                      <a:lnTo>
                        <a:pt x="337089" y="396188"/>
                      </a:lnTo>
                      <a:lnTo>
                        <a:pt x="297769" y="412803"/>
                      </a:lnTo>
                      <a:lnTo>
                        <a:pt x="254050" y="418693"/>
                      </a:lnTo>
                      <a:lnTo>
                        <a:pt x="447286" y="418693"/>
                      </a:lnTo>
                      <a:lnTo>
                        <a:pt x="473405" y="382199"/>
                      </a:lnTo>
                      <a:lnTo>
                        <a:pt x="492220" y="342631"/>
                      </a:lnTo>
                      <a:lnTo>
                        <a:pt x="504039" y="299682"/>
                      </a:lnTo>
                      <a:lnTo>
                        <a:pt x="508139" y="254076"/>
                      </a:lnTo>
                      <a:lnTo>
                        <a:pt x="504039" y="208462"/>
                      </a:lnTo>
                      <a:lnTo>
                        <a:pt x="492220" y="165507"/>
                      </a:lnTo>
                      <a:lnTo>
                        <a:pt x="473405" y="125935"/>
                      </a:lnTo>
                      <a:lnTo>
                        <a:pt x="448316" y="90467"/>
                      </a:lnTo>
                      <a:lnTo>
                        <a:pt x="447282" y="894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object 32"/>
                <p:cNvSpPr/>
                <p:nvPr/>
              </p:nvSpPr>
              <p:spPr>
                <a:xfrm>
                  <a:off x="6449762" y="4651692"/>
                  <a:ext cx="89433" cy="223570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3" name="object 33"/>
                <p:cNvSpPr/>
                <p:nvPr/>
              </p:nvSpPr>
              <p:spPr>
                <a:xfrm>
                  <a:off x="6449762" y="5232984"/>
                  <a:ext cx="89433" cy="223570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" name="object 34"/>
                <p:cNvSpPr/>
                <p:nvPr/>
              </p:nvSpPr>
              <p:spPr>
                <a:xfrm>
                  <a:off x="6673343" y="5009403"/>
                  <a:ext cx="223570" cy="89433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" name="object 35"/>
                <p:cNvSpPr/>
                <p:nvPr/>
              </p:nvSpPr>
              <p:spPr>
                <a:xfrm>
                  <a:off x="6092051" y="5009403"/>
                  <a:ext cx="223570" cy="89433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object 36"/>
                <p:cNvSpPr/>
                <p:nvPr/>
              </p:nvSpPr>
              <p:spPr>
                <a:xfrm>
                  <a:off x="6607836" y="4756465"/>
                  <a:ext cx="184321" cy="184276"/>
                </a:xfrm>
                <a:prstGeom prst="rect">
                  <a:avLst/>
                </a:prstGeom>
                <a:blipFill>
                  <a:blip r:embed="rId9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object 37"/>
                <p:cNvSpPr/>
                <p:nvPr/>
              </p:nvSpPr>
              <p:spPr>
                <a:xfrm>
                  <a:off x="6196801" y="5167480"/>
                  <a:ext cx="184318" cy="184318"/>
                </a:xfrm>
                <a:prstGeom prst="rect">
                  <a:avLst/>
                </a:prstGeom>
                <a:blipFill>
                  <a:blip r:embed="rId10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8" name="object 38"/>
                <p:cNvSpPr/>
                <p:nvPr/>
              </p:nvSpPr>
              <p:spPr>
                <a:xfrm>
                  <a:off x="6607840" y="5167480"/>
                  <a:ext cx="184321" cy="184318"/>
                </a:xfrm>
                <a:prstGeom prst="rect">
                  <a:avLst/>
                </a:prstGeom>
                <a:blipFill>
                  <a:blip r:embed="rId11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object 39"/>
                <p:cNvSpPr/>
                <p:nvPr/>
              </p:nvSpPr>
              <p:spPr>
                <a:xfrm>
                  <a:off x="6196801" y="4756465"/>
                  <a:ext cx="184321" cy="184276"/>
                </a:xfrm>
                <a:prstGeom prst="rect">
                  <a:avLst/>
                </a:prstGeom>
                <a:blipFill>
                  <a:blip r:embed="rId1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0" name="object 40"/>
                <p:cNvSpPr/>
                <p:nvPr/>
              </p:nvSpPr>
              <p:spPr>
                <a:xfrm>
                  <a:off x="7001229" y="4592257"/>
                  <a:ext cx="246379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79" h="342900">
                      <a:moveTo>
                        <a:pt x="201218" y="0"/>
                      </a:moveTo>
                      <a:lnTo>
                        <a:pt x="44716" y="0"/>
                      </a:lnTo>
                      <a:lnTo>
                        <a:pt x="27303" y="3515"/>
                      </a:lnTo>
                      <a:lnTo>
                        <a:pt x="13090" y="13100"/>
                      </a:lnTo>
                      <a:lnTo>
                        <a:pt x="3511" y="27314"/>
                      </a:lnTo>
                      <a:lnTo>
                        <a:pt x="0" y="44716"/>
                      </a:lnTo>
                      <a:lnTo>
                        <a:pt x="0" y="297916"/>
                      </a:lnTo>
                      <a:lnTo>
                        <a:pt x="3511" y="315319"/>
                      </a:lnTo>
                      <a:lnTo>
                        <a:pt x="13090" y="329533"/>
                      </a:lnTo>
                      <a:lnTo>
                        <a:pt x="27303" y="339118"/>
                      </a:lnTo>
                      <a:lnTo>
                        <a:pt x="44716" y="342633"/>
                      </a:lnTo>
                      <a:lnTo>
                        <a:pt x="201218" y="342633"/>
                      </a:lnTo>
                      <a:lnTo>
                        <a:pt x="218632" y="339118"/>
                      </a:lnTo>
                      <a:lnTo>
                        <a:pt x="232844" y="329533"/>
                      </a:lnTo>
                      <a:lnTo>
                        <a:pt x="242423" y="315319"/>
                      </a:lnTo>
                      <a:lnTo>
                        <a:pt x="245935" y="297916"/>
                      </a:lnTo>
                      <a:lnTo>
                        <a:pt x="245935" y="253199"/>
                      </a:lnTo>
                      <a:lnTo>
                        <a:pt x="89433" y="253199"/>
                      </a:lnTo>
                      <a:lnTo>
                        <a:pt x="89433" y="89433"/>
                      </a:lnTo>
                      <a:lnTo>
                        <a:pt x="245935" y="89433"/>
                      </a:lnTo>
                      <a:lnTo>
                        <a:pt x="245935" y="44716"/>
                      </a:lnTo>
                      <a:lnTo>
                        <a:pt x="242423" y="27314"/>
                      </a:lnTo>
                      <a:lnTo>
                        <a:pt x="232844" y="13100"/>
                      </a:lnTo>
                      <a:lnTo>
                        <a:pt x="218632" y="3515"/>
                      </a:lnTo>
                      <a:lnTo>
                        <a:pt x="201218" y="0"/>
                      </a:lnTo>
                      <a:close/>
                    </a:path>
                    <a:path w="246379" h="342900">
                      <a:moveTo>
                        <a:pt x="245935" y="89433"/>
                      </a:moveTo>
                      <a:lnTo>
                        <a:pt x="156502" y="89433"/>
                      </a:lnTo>
                      <a:lnTo>
                        <a:pt x="156502" y="253199"/>
                      </a:lnTo>
                      <a:lnTo>
                        <a:pt x="245935" y="253199"/>
                      </a:lnTo>
                      <a:lnTo>
                        <a:pt x="245935" y="894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41" name="object 41"/>
                <p:cNvSpPr/>
                <p:nvPr/>
              </p:nvSpPr>
              <p:spPr>
                <a:xfrm>
                  <a:off x="7001229" y="5166304"/>
                  <a:ext cx="246379" cy="3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79" h="342900">
                      <a:moveTo>
                        <a:pt x="201218" y="0"/>
                      </a:moveTo>
                      <a:lnTo>
                        <a:pt x="44716" y="0"/>
                      </a:lnTo>
                      <a:lnTo>
                        <a:pt x="27303" y="3511"/>
                      </a:lnTo>
                      <a:lnTo>
                        <a:pt x="13090" y="13090"/>
                      </a:lnTo>
                      <a:lnTo>
                        <a:pt x="3511" y="27303"/>
                      </a:lnTo>
                      <a:lnTo>
                        <a:pt x="0" y="44716"/>
                      </a:lnTo>
                      <a:lnTo>
                        <a:pt x="0" y="297891"/>
                      </a:lnTo>
                      <a:lnTo>
                        <a:pt x="3511" y="315304"/>
                      </a:lnTo>
                      <a:lnTo>
                        <a:pt x="13090" y="329517"/>
                      </a:lnTo>
                      <a:lnTo>
                        <a:pt x="27303" y="339096"/>
                      </a:lnTo>
                      <a:lnTo>
                        <a:pt x="44716" y="342607"/>
                      </a:lnTo>
                      <a:lnTo>
                        <a:pt x="201218" y="342607"/>
                      </a:lnTo>
                      <a:lnTo>
                        <a:pt x="218632" y="339096"/>
                      </a:lnTo>
                      <a:lnTo>
                        <a:pt x="232844" y="329517"/>
                      </a:lnTo>
                      <a:lnTo>
                        <a:pt x="242423" y="315304"/>
                      </a:lnTo>
                      <a:lnTo>
                        <a:pt x="245935" y="297891"/>
                      </a:lnTo>
                      <a:lnTo>
                        <a:pt x="245935" y="253174"/>
                      </a:lnTo>
                      <a:lnTo>
                        <a:pt x="89433" y="253174"/>
                      </a:lnTo>
                      <a:lnTo>
                        <a:pt x="89433" y="89420"/>
                      </a:lnTo>
                      <a:lnTo>
                        <a:pt x="245935" y="89420"/>
                      </a:lnTo>
                      <a:lnTo>
                        <a:pt x="245935" y="44716"/>
                      </a:lnTo>
                      <a:lnTo>
                        <a:pt x="242423" y="27303"/>
                      </a:lnTo>
                      <a:lnTo>
                        <a:pt x="232844" y="13090"/>
                      </a:lnTo>
                      <a:lnTo>
                        <a:pt x="218632" y="3511"/>
                      </a:lnTo>
                      <a:lnTo>
                        <a:pt x="201218" y="0"/>
                      </a:lnTo>
                      <a:close/>
                    </a:path>
                    <a:path w="246379" h="342900">
                      <a:moveTo>
                        <a:pt x="245935" y="89420"/>
                      </a:moveTo>
                      <a:lnTo>
                        <a:pt x="156502" y="89420"/>
                      </a:lnTo>
                      <a:lnTo>
                        <a:pt x="156502" y="253174"/>
                      </a:lnTo>
                      <a:lnTo>
                        <a:pt x="245935" y="253174"/>
                      </a:lnTo>
                      <a:lnTo>
                        <a:pt x="245935" y="894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FD298E7C-7160-F34B-AE73-F186612D8C30}"/>
              </a:ext>
            </a:extLst>
          </p:cNvPr>
          <p:cNvGrpSpPr/>
          <p:nvPr/>
        </p:nvGrpSpPr>
        <p:grpSpPr>
          <a:xfrm>
            <a:off x="5045412" y="1041400"/>
            <a:ext cx="987088" cy="1048399"/>
            <a:chOff x="5045412" y="1041400"/>
            <a:chExt cx="987088" cy="1048399"/>
          </a:xfrm>
        </p:grpSpPr>
        <p:sp>
          <p:nvSpPr>
            <p:cNvPr id="42" name="object 42"/>
            <p:cNvSpPr/>
            <p:nvPr/>
          </p:nvSpPr>
          <p:spPr>
            <a:xfrm>
              <a:off x="5105400" y="1041400"/>
              <a:ext cx="927100" cy="1048385"/>
            </a:xfrm>
            <a:custGeom>
              <a:avLst/>
              <a:gdLst/>
              <a:ahLst/>
              <a:cxnLst/>
              <a:rect l="l" t="t" r="r" b="b"/>
              <a:pathLst>
                <a:path w="927100" h="1048385">
                  <a:moveTo>
                    <a:pt x="927100" y="0"/>
                  </a:moveTo>
                  <a:lnTo>
                    <a:pt x="0" y="0"/>
                  </a:lnTo>
                  <a:lnTo>
                    <a:pt x="0" y="1048143"/>
                  </a:lnTo>
                </a:path>
              </a:pathLst>
            </a:cu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045412" y="2025030"/>
              <a:ext cx="120014" cy="64769"/>
            </a:xfrm>
            <a:custGeom>
              <a:avLst/>
              <a:gdLst/>
              <a:ahLst/>
              <a:cxnLst/>
              <a:rect l="l" t="t" r="r" b="b"/>
              <a:pathLst>
                <a:path w="120014" h="64769">
                  <a:moveTo>
                    <a:pt x="119976" y="0"/>
                  </a:moveTo>
                  <a:lnTo>
                    <a:pt x="59982" y="6451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66A6716C-FF0A-2E4F-BC49-8345E35B362C}"/>
              </a:ext>
            </a:extLst>
          </p:cNvPr>
          <p:cNvGrpSpPr/>
          <p:nvPr/>
        </p:nvGrpSpPr>
        <p:grpSpPr>
          <a:xfrm>
            <a:off x="12280900" y="1041400"/>
            <a:ext cx="987123" cy="1048399"/>
            <a:chOff x="12280900" y="1041400"/>
            <a:chExt cx="987123" cy="1048399"/>
          </a:xfrm>
        </p:grpSpPr>
        <p:sp>
          <p:nvSpPr>
            <p:cNvPr id="45" name="object 45"/>
            <p:cNvSpPr/>
            <p:nvPr/>
          </p:nvSpPr>
          <p:spPr>
            <a:xfrm>
              <a:off x="12280900" y="1041400"/>
              <a:ext cx="927100" cy="1048385"/>
            </a:xfrm>
            <a:custGeom>
              <a:avLst/>
              <a:gdLst/>
              <a:ahLst/>
              <a:cxnLst/>
              <a:rect l="l" t="t" r="r" b="b"/>
              <a:pathLst>
                <a:path w="927100" h="1048385">
                  <a:moveTo>
                    <a:pt x="0" y="0"/>
                  </a:moveTo>
                  <a:lnTo>
                    <a:pt x="927100" y="0"/>
                  </a:lnTo>
                  <a:lnTo>
                    <a:pt x="927100" y="1048143"/>
                  </a:lnTo>
                </a:path>
              </a:pathLst>
            </a:cu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148009" y="2025030"/>
              <a:ext cx="120014" cy="64769"/>
            </a:xfrm>
            <a:custGeom>
              <a:avLst/>
              <a:gdLst/>
              <a:ahLst/>
              <a:cxnLst/>
              <a:rect l="l" t="t" r="r" b="b"/>
              <a:pathLst>
                <a:path w="120015" h="64769">
                  <a:moveTo>
                    <a:pt x="0" y="0"/>
                  </a:moveTo>
                  <a:lnTo>
                    <a:pt x="59994" y="64516"/>
                  </a:lnTo>
                  <a:lnTo>
                    <a:pt x="119976" y="0"/>
                  </a:lnTo>
                </a:path>
              </a:pathLst>
            </a:custGeom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430516" y="49561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60" name="object 24"/>
          <p:cNvSpPr txBox="1"/>
          <p:nvPr/>
        </p:nvSpPr>
        <p:spPr>
          <a:xfrm>
            <a:off x="4706751" y="9913796"/>
            <a:ext cx="7687893" cy="4353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sk-SK" sz="2750" b="1" spc="-45" dirty="0">
                <a:solidFill>
                  <a:srgbClr val="FF0000"/>
                </a:solidFill>
                <a:latin typeface="Arial"/>
                <a:cs typeface="Arial"/>
              </a:rPr>
              <a:t>POSTUPNÉ ZAKLADANIE NEHNUTEĽNOSTI</a:t>
            </a:r>
            <a:endParaRPr sz="27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1" name="object 47"/>
          <p:cNvSpPr/>
          <p:nvPr/>
        </p:nvSpPr>
        <p:spPr>
          <a:xfrm>
            <a:off x="3548651" y="9123209"/>
            <a:ext cx="1644807" cy="7270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9" grpId="0"/>
      <p:bldP spid="20" grpId="0"/>
      <p:bldP spid="21" grpId="0"/>
      <p:bldP spid="60" grpId="0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0076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1800" y="2250448"/>
            <a:ext cx="1687195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TERMÍNY  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PODANIA  </a:t>
            </a:r>
            <a:r>
              <a:rPr sz="2500" b="1" spc="10" dirty="0">
                <a:solidFill>
                  <a:srgbClr val="FFFFFF"/>
                </a:solidFill>
                <a:latin typeface="Arial"/>
                <a:cs typeface="Arial"/>
              </a:rPr>
              <a:t>ŽI</a:t>
            </a:r>
            <a:r>
              <a:rPr sz="25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500" b="1" spc="-4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500" b="1" spc="-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500" b="1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0516" y="44989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0076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97BA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0C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C5D7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45434" y="0"/>
            <a:ext cx="12194565" cy="10604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5434" y="0"/>
            <a:ext cx="12195175" cy="10604500"/>
          </a:xfrm>
          <a:custGeom>
            <a:avLst/>
            <a:gdLst/>
            <a:ahLst/>
            <a:cxnLst/>
            <a:rect l="l" t="t" r="r" b="b"/>
            <a:pathLst>
              <a:path w="12195175" h="10604500">
                <a:moveTo>
                  <a:pt x="0" y="10604500"/>
                </a:moveTo>
                <a:lnTo>
                  <a:pt x="12194565" y="10604500"/>
                </a:lnTo>
                <a:lnTo>
                  <a:pt x="12194565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007670">
              <a:alpha val="86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CA630326-6464-D540-A48C-75F37B42E18A}"/>
              </a:ext>
            </a:extLst>
          </p:cNvPr>
          <p:cNvGrpSpPr/>
          <p:nvPr/>
        </p:nvGrpSpPr>
        <p:grpSpPr>
          <a:xfrm>
            <a:off x="4567280" y="1701793"/>
            <a:ext cx="883285" cy="765752"/>
            <a:chOff x="4567280" y="1701793"/>
            <a:chExt cx="883285" cy="765752"/>
          </a:xfrm>
        </p:grpSpPr>
        <p:sp>
          <p:nvSpPr>
            <p:cNvPr id="18" name="object 18"/>
            <p:cNvSpPr/>
            <p:nvPr/>
          </p:nvSpPr>
          <p:spPr>
            <a:xfrm>
              <a:off x="4567280" y="1770950"/>
              <a:ext cx="883285" cy="696595"/>
            </a:xfrm>
            <a:custGeom>
              <a:avLst/>
              <a:gdLst/>
              <a:ahLst/>
              <a:cxnLst/>
              <a:rect l="l" t="t" r="r" b="b"/>
              <a:pathLst>
                <a:path w="883285" h="696594">
                  <a:moveTo>
                    <a:pt x="844867" y="0"/>
                  </a:moveTo>
                  <a:lnTo>
                    <a:pt x="38417" y="0"/>
                  </a:lnTo>
                  <a:lnTo>
                    <a:pt x="23477" y="3021"/>
                  </a:lnTo>
                  <a:lnTo>
                    <a:pt x="11264" y="11258"/>
                  </a:lnTo>
                  <a:lnTo>
                    <a:pt x="3023" y="23467"/>
                  </a:lnTo>
                  <a:lnTo>
                    <a:pt x="0" y="38404"/>
                  </a:lnTo>
                  <a:lnTo>
                    <a:pt x="0" y="657999"/>
                  </a:lnTo>
                  <a:lnTo>
                    <a:pt x="3023" y="672937"/>
                  </a:lnTo>
                  <a:lnTo>
                    <a:pt x="11264" y="685145"/>
                  </a:lnTo>
                  <a:lnTo>
                    <a:pt x="23477" y="693382"/>
                  </a:lnTo>
                  <a:lnTo>
                    <a:pt x="38417" y="696404"/>
                  </a:lnTo>
                  <a:lnTo>
                    <a:pt x="844867" y="696404"/>
                  </a:lnTo>
                  <a:lnTo>
                    <a:pt x="859799" y="693382"/>
                  </a:lnTo>
                  <a:lnTo>
                    <a:pt x="872008" y="685145"/>
                  </a:lnTo>
                  <a:lnTo>
                    <a:pt x="880248" y="672937"/>
                  </a:lnTo>
                  <a:lnTo>
                    <a:pt x="883272" y="657999"/>
                  </a:lnTo>
                  <a:lnTo>
                    <a:pt x="38417" y="657999"/>
                  </a:lnTo>
                  <a:lnTo>
                    <a:pt x="38417" y="38404"/>
                  </a:lnTo>
                  <a:lnTo>
                    <a:pt x="883272" y="38404"/>
                  </a:lnTo>
                  <a:lnTo>
                    <a:pt x="880248" y="23467"/>
                  </a:lnTo>
                  <a:lnTo>
                    <a:pt x="872008" y="11258"/>
                  </a:lnTo>
                  <a:lnTo>
                    <a:pt x="859799" y="3021"/>
                  </a:lnTo>
                  <a:lnTo>
                    <a:pt x="844867" y="0"/>
                  </a:lnTo>
                  <a:close/>
                </a:path>
                <a:path w="883285" h="696594">
                  <a:moveTo>
                    <a:pt x="883272" y="38404"/>
                  </a:moveTo>
                  <a:lnTo>
                    <a:pt x="844867" y="38404"/>
                  </a:lnTo>
                  <a:lnTo>
                    <a:pt x="844892" y="657999"/>
                  </a:lnTo>
                  <a:lnTo>
                    <a:pt x="883272" y="657999"/>
                  </a:lnTo>
                  <a:lnTo>
                    <a:pt x="883272" y="384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83032" y="1951441"/>
              <a:ext cx="864235" cy="0"/>
            </a:xfrm>
            <a:custGeom>
              <a:avLst/>
              <a:gdLst/>
              <a:ahLst/>
              <a:cxnLst/>
              <a:rect l="l" t="t" r="r" b="b"/>
              <a:pathLst>
                <a:path w="864235">
                  <a:moveTo>
                    <a:pt x="0" y="0"/>
                  </a:moveTo>
                  <a:lnTo>
                    <a:pt x="864146" y="0"/>
                  </a:lnTo>
                </a:path>
              </a:pathLst>
            </a:custGeom>
            <a:ln w="3840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17460" y="1701793"/>
              <a:ext cx="38735" cy="173355"/>
            </a:xfrm>
            <a:custGeom>
              <a:avLst/>
              <a:gdLst/>
              <a:ahLst/>
              <a:cxnLst/>
              <a:rect l="l" t="t" r="r" b="b"/>
              <a:pathLst>
                <a:path w="38735" h="173355">
                  <a:moveTo>
                    <a:pt x="19202" y="0"/>
                  </a:moveTo>
                  <a:lnTo>
                    <a:pt x="11722" y="1511"/>
                  </a:lnTo>
                  <a:lnTo>
                    <a:pt x="5619" y="5630"/>
                  </a:lnTo>
                  <a:lnTo>
                    <a:pt x="1507" y="11738"/>
                  </a:lnTo>
                  <a:lnTo>
                    <a:pt x="0" y="19215"/>
                  </a:lnTo>
                  <a:lnTo>
                    <a:pt x="0" y="153631"/>
                  </a:lnTo>
                  <a:lnTo>
                    <a:pt x="1507" y="161106"/>
                  </a:lnTo>
                  <a:lnTo>
                    <a:pt x="5619" y="167209"/>
                  </a:lnTo>
                  <a:lnTo>
                    <a:pt x="11722" y="171325"/>
                  </a:lnTo>
                  <a:lnTo>
                    <a:pt x="19202" y="172834"/>
                  </a:lnTo>
                  <a:lnTo>
                    <a:pt x="26681" y="171325"/>
                  </a:lnTo>
                  <a:lnTo>
                    <a:pt x="32785" y="167209"/>
                  </a:lnTo>
                  <a:lnTo>
                    <a:pt x="36897" y="161106"/>
                  </a:lnTo>
                  <a:lnTo>
                    <a:pt x="38404" y="153631"/>
                  </a:lnTo>
                  <a:lnTo>
                    <a:pt x="38404" y="19215"/>
                  </a:lnTo>
                  <a:lnTo>
                    <a:pt x="36897" y="11738"/>
                  </a:lnTo>
                  <a:lnTo>
                    <a:pt x="32785" y="5630"/>
                  </a:lnTo>
                  <a:lnTo>
                    <a:pt x="26681" y="1511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74350" y="1701793"/>
              <a:ext cx="38735" cy="173355"/>
            </a:xfrm>
            <a:custGeom>
              <a:avLst/>
              <a:gdLst/>
              <a:ahLst/>
              <a:cxnLst/>
              <a:rect l="l" t="t" r="r" b="b"/>
              <a:pathLst>
                <a:path w="38735" h="173355">
                  <a:moveTo>
                    <a:pt x="19202" y="0"/>
                  </a:moveTo>
                  <a:lnTo>
                    <a:pt x="11722" y="1511"/>
                  </a:lnTo>
                  <a:lnTo>
                    <a:pt x="5619" y="5630"/>
                  </a:lnTo>
                  <a:lnTo>
                    <a:pt x="1507" y="11738"/>
                  </a:lnTo>
                  <a:lnTo>
                    <a:pt x="0" y="19215"/>
                  </a:lnTo>
                  <a:lnTo>
                    <a:pt x="0" y="153631"/>
                  </a:lnTo>
                  <a:lnTo>
                    <a:pt x="1507" y="161106"/>
                  </a:lnTo>
                  <a:lnTo>
                    <a:pt x="5619" y="167209"/>
                  </a:lnTo>
                  <a:lnTo>
                    <a:pt x="11722" y="171325"/>
                  </a:lnTo>
                  <a:lnTo>
                    <a:pt x="19202" y="172834"/>
                  </a:lnTo>
                  <a:lnTo>
                    <a:pt x="26681" y="171325"/>
                  </a:lnTo>
                  <a:lnTo>
                    <a:pt x="32785" y="167209"/>
                  </a:lnTo>
                  <a:lnTo>
                    <a:pt x="36897" y="161106"/>
                  </a:lnTo>
                  <a:lnTo>
                    <a:pt x="38404" y="153631"/>
                  </a:lnTo>
                  <a:lnTo>
                    <a:pt x="38404" y="19215"/>
                  </a:lnTo>
                  <a:lnTo>
                    <a:pt x="36897" y="11738"/>
                  </a:lnTo>
                  <a:lnTo>
                    <a:pt x="32785" y="5630"/>
                  </a:lnTo>
                  <a:lnTo>
                    <a:pt x="26681" y="1511"/>
                  </a:lnTo>
                  <a:lnTo>
                    <a:pt x="192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90433" y="2047244"/>
              <a:ext cx="131216" cy="131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56854" y="2047244"/>
              <a:ext cx="131229" cy="1312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23281" y="2047244"/>
              <a:ext cx="131216" cy="131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89715" y="2047244"/>
              <a:ext cx="131216" cy="131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90433" y="2220074"/>
              <a:ext cx="131216" cy="1312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56854" y="2220074"/>
              <a:ext cx="131229" cy="13122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023281" y="2220074"/>
              <a:ext cx="131216" cy="1312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189715" y="2220074"/>
              <a:ext cx="131216" cy="13122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6304076" y="1678441"/>
            <a:ext cx="48856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Arial"/>
                <a:cs typeface="Arial"/>
              </a:rPr>
              <a:t>TERMÍM </a:t>
            </a:r>
            <a:r>
              <a:rPr sz="2800" spc="-30" dirty="0">
                <a:latin typeface="Arial"/>
                <a:cs typeface="Arial"/>
              </a:rPr>
              <a:t>PODANIA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5" dirty="0">
                <a:latin typeface="Arial"/>
                <a:cs typeface="Arial"/>
              </a:rPr>
              <a:t>ŽIADOSTI</a:t>
            </a:r>
            <a:endParaRPr sz="2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04076" y="2169992"/>
            <a:ext cx="7065645" cy="360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30705" algn="l"/>
              </a:tabLst>
            </a:pP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15. </a:t>
            </a:r>
            <a:r>
              <a:rPr sz="2200" spc="-70" dirty="0">
                <a:solidFill>
                  <a:srgbClr val="FFFFFF"/>
                </a:solidFill>
                <a:latin typeface="Arial"/>
                <a:cs typeface="Arial"/>
              </a:rPr>
              <a:t>1.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2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28.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2.	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PRÍSLUŠNÉHO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KALENDÁRNEHO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ROKA</a:t>
            </a:r>
            <a:endParaRPr sz="2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07213" y="2852141"/>
            <a:ext cx="4418330" cy="1057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5110" indent="-232410">
              <a:lnSpc>
                <a:spcPct val="100000"/>
              </a:lnSpc>
              <a:spcBef>
                <a:spcPts val="95"/>
              </a:spcBef>
              <a:buChar char="–"/>
              <a:tabLst>
                <a:tab pos="245745" algn="l"/>
              </a:tabLst>
            </a:pP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Obstaranie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nájomných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bytov</a:t>
            </a:r>
            <a:endParaRPr sz="22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00"/>
              </a:spcBef>
              <a:buChar char="–"/>
              <a:tabLst>
                <a:tab pos="245745" algn="l"/>
              </a:tabLst>
            </a:pP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Obstaranie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technickej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vybavenosti</a:t>
            </a:r>
            <a:endParaRPr sz="2200">
              <a:latin typeface="Arial"/>
              <a:cs typeface="Arial"/>
            </a:endParaRPr>
          </a:p>
          <a:p>
            <a:pPr marL="245110" indent="-232410">
              <a:lnSpc>
                <a:spcPct val="100000"/>
              </a:lnSpc>
              <a:spcBef>
                <a:spcPts val="105"/>
              </a:spcBef>
              <a:buChar char="–"/>
              <a:tabLst>
                <a:tab pos="245745" algn="l"/>
              </a:tabLst>
            </a:pP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Kúpa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pozemku</a:t>
            </a:r>
            <a:endParaRPr sz="2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04076" y="5102383"/>
            <a:ext cx="7607300" cy="91948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MIESTO PODANIA</a:t>
            </a:r>
            <a:r>
              <a:rPr sz="2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ŽIADOSTI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OKRESNÝ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ÚRAD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V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SÍDLE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KRAJA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PODĽA 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MIESTA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85" dirty="0">
                <a:solidFill>
                  <a:srgbClr val="FFFFFF"/>
                </a:solidFill>
                <a:latin typeface="Arial"/>
                <a:cs typeface="Arial"/>
              </a:rPr>
              <a:t>STAVBY</a:t>
            </a:r>
            <a:endParaRPr sz="2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521200" y="4520431"/>
            <a:ext cx="9340215" cy="0"/>
          </a:xfrm>
          <a:custGeom>
            <a:avLst/>
            <a:gdLst/>
            <a:ahLst/>
            <a:cxnLst/>
            <a:rect l="l" t="t" r="r" b="b"/>
            <a:pathLst>
              <a:path w="9340215">
                <a:moveTo>
                  <a:pt x="0" y="0"/>
                </a:moveTo>
                <a:lnTo>
                  <a:pt x="9339783" y="0"/>
                </a:lnTo>
              </a:path>
            </a:pathLst>
          </a:custGeom>
          <a:ln w="139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BD7F3C9C-DB1B-964B-A481-D483FD5435FE}"/>
              </a:ext>
            </a:extLst>
          </p:cNvPr>
          <p:cNvGrpSpPr/>
          <p:nvPr/>
        </p:nvGrpSpPr>
        <p:grpSpPr>
          <a:xfrm>
            <a:off x="4586396" y="5274132"/>
            <a:ext cx="773430" cy="965835"/>
            <a:chOff x="4586396" y="5274132"/>
            <a:chExt cx="773430" cy="965835"/>
          </a:xfrm>
        </p:grpSpPr>
        <p:sp>
          <p:nvSpPr>
            <p:cNvPr id="36" name="object 36"/>
            <p:cNvSpPr/>
            <p:nvPr/>
          </p:nvSpPr>
          <p:spPr>
            <a:xfrm>
              <a:off x="4586396" y="5274132"/>
              <a:ext cx="773430" cy="965835"/>
            </a:xfrm>
            <a:custGeom>
              <a:avLst/>
              <a:gdLst/>
              <a:ahLst/>
              <a:cxnLst/>
              <a:rect l="l" t="t" r="r" b="b"/>
              <a:pathLst>
                <a:path w="773429" h="965835">
                  <a:moveTo>
                    <a:pt x="386422" y="0"/>
                  </a:moveTo>
                  <a:lnTo>
                    <a:pt x="338019" y="3016"/>
                  </a:lnTo>
                  <a:lnTo>
                    <a:pt x="291390" y="11822"/>
                  </a:lnTo>
                  <a:lnTo>
                    <a:pt x="246901" y="26053"/>
                  </a:lnTo>
                  <a:lnTo>
                    <a:pt x="204917" y="45343"/>
                  </a:lnTo>
                  <a:lnTo>
                    <a:pt x="165803" y="69329"/>
                  </a:lnTo>
                  <a:lnTo>
                    <a:pt x="129923" y="97643"/>
                  </a:lnTo>
                  <a:lnTo>
                    <a:pt x="97643" y="129923"/>
                  </a:lnTo>
                  <a:lnTo>
                    <a:pt x="69329" y="165803"/>
                  </a:lnTo>
                  <a:lnTo>
                    <a:pt x="45343" y="204917"/>
                  </a:lnTo>
                  <a:lnTo>
                    <a:pt x="26053" y="246901"/>
                  </a:lnTo>
                  <a:lnTo>
                    <a:pt x="11822" y="291390"/>
                  </a:lnTo>
                  <a:lnTo>
                    <a:pt x="3016" y="338019"/>
                  </a:lnTo>
                  <a:lnTo>
                    <a:pt x="0" y="386422"/>
                  </a:lnTo>
                  <a:lnTo>
                    <a:pt x="2575" y="423694"/>
                  </a:lnTo>
                  <a:lnTo>
                    <a:pt x="10159" y="464446"/>
                  </a:lnTo>
                  <a:lnTo>
                    <a:pt x="22539" y="508158"/>
                  </a:lnTo>
                  <a:lnTo>
                    <a:pt x="39504" y="554307"/>
                  </a:lnTo>
                  <a:lnTo>
                    <a:pt x="60842" y="602372"/>
                  </a:lnTo>
                  <a:lnTo>
                    <a:pt x="86341" y="651831"/>
                  </a:lnTo>
                  <a:lnTo>
                    <a:pt x="115787" y="702162"/>
                  </a:lnTo>
                  <a:lnTo>
                    <a:pt x="148971" y="752843"/>
                  </a:lnTo>
                  <a:lnTo>
                    <a:pt x="180936" y="796956"/>
                  </a:lnTo>
                  <a:lnTo>
                    <a:pt x="215343" y="839888"/>
                  </a:lnTo>
                  <a:lnTo>
                    <a:pt x="251118" y="879597"/>
                  </a:lnTo>
                  <a:lnTo>
                    <a:pt x="287186" y="914038"/>
                  </a:lnTo>
                  <a:lnTo>
                    <a:pt x="322476" y="941170"/>
                  </a:lnTo>
                  <a:lnTo>
                    <a:pt x="386422" y="965326"/>
                  </a:lnTo>
                  <a:lnTo>
                    <a:pt x="414679" y="958707"/>
                  </a:lnTo>
                  <a:lnTo>
                    <a:pt x="446739" y="940372"/>
                  </a:lnTo>
                  <a:lnTo>
                    <a:pt x="470483" y="921296"/>
                  </a:lnTo>
                  <a:lnTo>
                    <a:pt x="386422" y="921296"/>
                  </a:lnTo>
                  <a:lnTo>
                    <a:pt x="367035" y="916388"/>
                  </a:lnTo>
                  <a:lnTo>
                    <a:pt x="315071" y="880140"/>
                  </a:lnTo>
                  <a:lnTo>
                    <a:pt x="284467" y="850813"/>
                  </a:lnTo>
                  <a:lnTo>
                    <a:pt x="252097" y="815357"/>
                  </a:lnTo>
                  <a:lnTo>
                    <a:pt x="218946" y="774778"/>
                  </a:lnTo>
                  <a:lnTo>
                    <a:pt x="186002" y="730083"/>
                  </a:lnTo>
                  <a:lnTo>
                    <a:pt x="154251" y="682276"/>
                  </a:lnTo>
                  <a:lnTo>
                    <a:pt x="124678" y="632364"/>
                  </a:lnTo>
                  <a:lnTo>
                    <a:pt x="98270" y="581352"/>
                  </a:lnTo>
                  <a:lnTo>
                    <a:pt x="76014" y="530246"/>
                  </a:lnTo>
                  <a:lnTo>
                    <a:pt x="58896" y="480052"/>
                  </a:lnTo>
                  <a:lnTo>
                    <a:pt x="47902" y="431776"/>
                  </a:lnTo>
                  <a:lnTo>
                    <a:pt x="44018" y="386422"/>
                  </a:lnTo>
                  <a:lnTo>
                    <a:pt x="47149" y="340025"/>
                  </a:lnTo>
                  <a:lnTo>
                    <a:pt x="56270" y="295505"/>
                  </a:lnTo>
                  <a:lnTo>
                    <a:pt x="70969" y="253274"/>
                  </a:lnTo>
                  <a:lnTo>
                    <a:pt x="90834" y="213744"/>
                  </a:lnTo>
                  <a:lnTo>
                    <a:pt x="115455" y="177324"/>
                  </a:lnTo>
                  <a:lnTo>
                    <a:pt x="144421" y="144427"/>
                  </a:lnTo>
                  <a:lnTo>
                    <a:pt x="177320" y="115463"/>
                  </a:lnTo>
                  <a:lnTo>
                    <a:pt x="213741" y="90844"/>
                  </a:lnTo>
                  <a:lnTo>
                    <a:pt x="253272" y="70979"/>
                  </a:lnTo>
                  <a:lnTo>
                    <a:pt x="295504" y="56282"/>
                  </a:lnTo>
                  <a:lnTo>
                    <a:pt x="340025" y="47162"/>
                  </a:lnTo>
                  <a:lnTo>
                    <a:pt x="386422" y="44030"/>
                  </a:lnTo>
                  <a:lnTo>
                    <a:pt x="565070" y="44030"/>
                  </a:lnTo>
                  <a:lnTo>
                    <a:pt x="525944" y="26053"/>
                  </a:lnTo>
                  <a:lnTo>
                    <a:pt x="481455" y="11822"/>
                  </a:lnTo>
                  <a:lnTo>
                    <a:pt x="434826" y="3016"/>
                  </a:lnTo>
                  <a:lnTo>
                    <a:pt x="386422" y="0"/>
                  </a:lnTo>
                  <a:close/>
                </a:path>
                <a:path w="773429" h="965835">
                  <a:moveTo>
                    <a:pt x="565070" y="44030"/>
                  </a:moveTo>
                  <a:lnTo>
                    <a:pt x="386422" y="44030"/>
                  </a:lnTo>
                  <a:lnTo>
                    <a:pt x="432820" y="47162"/>
                  </a:lnTo>
                  <a:lnTo>
                    <a:pt x="477340" y="56282"/>
                  </a:lnTo>
                  <a:lnTo>
                    <a:pt x="519570" y="70979"/>
                  </a:lnTo>
                  <a:lnTo>
                    <a:pt x="559101" y="90844"/>
                  </a:lnTo>
                  <a:lnTo>
                    <a:pt x="595520" y="115463"/>
                  </a:lnTo>
                  <a:lnTo>
                    <a:pt x="628418" y="144427"/>
                  </a:lnTo>
                  <a:lnTo>
                    <a:pt x="657382" y="177324"/>
                  </a:lnTo>
                  <a:lnTo>
                    <a:pt x="682001" y="213744"/>
                  </a:lnTo>
                  <a:lnTo>
                    <a:pt x="701865" y="253274"/>
                  </a:lnTo>
                  <a:lnTo>
                    <a:pt x="716563" y="295505"/>
                  </a:lnTo>
                  <a:lnTo>
                    <a:pt x="725683" y="340025"/>
                  </a:lnTo>
                  <a:lnTo>
                    <a:pt x="728814" y="386422"/>
                  </a:lnTo>
                  <a:lnTo>
                    <a:pt x="724692" y="432114"/>
                  </a:lnTo>
                  <a:lnTo>
                    <a:pt x="713055" y="480628"/>
                  </a:lnTo>
                  <a:lnTo>
                    <a:pt x="695001" y="530972"/>
                  </a:lnTo>
                  <a:lnTo>
                    <a:pt x="671625" y="582152"/>
                  </a:lnTo>
                  <a:lnTo>
                    <a:pt x="644025" y="633174"/>
                  </a:lnTo>
                  <a:lnTo>
                    <a:pt x="613296" y="683044"/>
                  </a:lnTo>
                  <a:lnTo>
                    <a:pt x="580536" y="730769"/>
                  </a:lnTo>
                  <a:lnTo>
                    <a:pt x="546840" y="775354"/>
                  </a:lnTo>
                  <a:lnTo>
                    <a:pt x="513305" y="815807"/>
                  </a:lnTo>
                  <a:lnTo>
                    <a:pt x="481027" y="851133"/>
                  </a:lnTo>
                  <a:lnTo>
                    <a:pt x="451104" y="880338"/>
                  </a:lnTo>
                  <a:lnTo>
                    <a:pt x="402705" y="916414"/>
                  </a:lnTo>
                  <a:lnTo>
                    <a:pt x="386422" y="921296"/>
                  </a:lnTo>
                  <a:lnTo>
                    <a:pt x="470483" y="921296"/>
                  </a:lnTo>
                  <a:lnTo>
                    <a:pt x="517033" y="877710"/>
                  </a:lnTo>
                  <a:lnTo>
                    <a:pt x="552652" y="837957"/>
                  </a:lnTo>
                  <a:lnTo>
                    <a:pt x="586839" y="795640"/>
                  </a:lnTo>
                  <a:lnTo>
                    <a:pt x="618286" y="753046"/>
                  </a:lnTo>
                  <a:lnTo>
                    <a:pt x="662035" y="686740"/>
                  </a:lnTo>
                  <a:lnTo>
                    <a:pt x="687605" y="643271"/>
                  </a:lnTo>
                  <a:lnTo>
                    <a:pt x="712987" y="595047"/>
                  </a:lnTo>
                  <a:lnTo>
                    <a:pt x="736191" y="543658"/>
                  </a:lnTo>
                  <a:lnTo>
                    <a:pt x="755228" y="490697"/>
                  </a:lnTo>
                  <a:lnTo>
                    <a:pt x="768110" y="437755"/>
                  </a:lnTo>
                  <a:lnTo>
                    <a:pt x="772845" y="386422"/>
                  </a:lnTo>
                  <a:lnTo>
                    <a:pt x="769829" y="338019"/>
                  </a:lnTo>
                  <a:lnTo>
                    <a:pt x="761023" y="291390"/>
                  </a:lnTo>
                  <a:lnTo>
                    <a:pt x="746792" y="246901"/>
                  </a:lnTo>
                  <a:lnTo>
                    <a:pt x="727501" y="204917"/>
                  </a:lnTo>
                  <a:lnTo>
                    <a:pt x="703516" y="165803"/>
                  </a:lnTo>
                  <a:lnTo>
                    <a:pt x="675201" y="129923"/>
                  </a:lnTo>
                  <a:lnTo>
                    <a:pt x="642922" y="97643"/>
                  </a:lnTo>
                  <a:lnTo>
                    <a:pt x="607042" y="69329"/>
                  </a:lnTo>
                  <a:lnTo>
                    <a:pt x="567928" y="45343"/>
                  </a:lnTo>
                  <a:lnTo>
                    <a:pt x="565070" y="44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833094" y="5545853"/>
              <a:ext cx="280035" cy="280035"/>
            </a:xfrm>
            <a:custGeom>
              <a:avLst/>
              <a:gdLst/>
              <a:ahLst/>
              <a:cxnLst/>
              <a:rect l="l" t="t" r="r" b="b"/>
              <a:pathLst>
                <a:path w="280035" h="280035">
                  <a:moveTo>
                    <a:pt x="139725" y="0"/>
                  </a:moveTo>
                  <a:lnTo>
                    <a:pt x="95606" y="7135"/>
                  </a:lnTo>
                  <a:lnTo>
                    <a:pt x="57256" y="26996"/>
                  </a:lnTo>
                  <a:lnTo>
                    <a:pt x="26992" y="57261"/>
                  </a:lnTo>
                  <a:lnTo>
                    <a:pt x="7134" y="95611"/>
                  </a:lnTo>
                  <a:lnTo>
                    <a:pt x="0" y="139725"/>
                  </a:lnTo>
                  <a:lnTo>
                    <a:pt x="7134" y="183844"/>
                  </a:lnTo>
                  <a:lnTo>
                    <a:pt x="26992" y="222194"/>
                  </a:lnTo>
                  <a:lnTo>
                    <a:pt x="57256" y="252458"/>
                  </a:lnTo>
                  <a:lnTo>
                    <a:pt x="95606" y="272316"/>
                  </a:lnTo>
                  <a:lnTo>
                    <a:pt x="139725" y="279450"/>
                  </a:lnTo>
                  <a:lnTo>
                    <a:pt x="183839" y="272316"/>
                  </a:lnTo>
                  <a:lnTo>
                    <a:pt x="222189" y="252458"/>
                  </a:lnTo>
                  <a:lnTo>
                    <a:pt x="239228" y="235419"/>
                  </a:lnTo>
                  <a:lnTo>
                    <a:pt x="139725" y="235419"/>
                  </a:lnTo>
                  <a:lnTo>
                    <a:pt x="102511" y="227888"/>
                  </a:lnTo>
                  <a:lnTo>
                    <a:pt x="72089" y="207360"/>
                  </a:lnTo>
                  <a:lnTo>
                    <a:pt x="51562" y="176939"/>
                  </a:lnTo>
                  <a:lnTo>
                    <a:pt x="44030" y="139725"/>
                  </a:lnTo>
                  <a:lnTo>
                    <a:pt x="51562" y="102511"/>
                  </a:lnTo>
                  <a:lnTo>
                    <a:pt x="72089" y="72089"/>
                  </a:lnTo>
                  <a:lnTo>
                    <a:pt x="102511" y="51562"/>
                  </a:lnTo>
                  <a:lnTo>
                    <a:pt x="139725" y="44030"/>
                  </a:lnTo>
                  <a:lnTo>
                    <a:pt x="239223" y="44030"/>
                  </a:lnTo>
                  <a:lnTo>
                    <a:pt x="222189" y="26996"/>
                  </a:lnTo>
                  <a:lnTo>
                    <a:pt x="183839" y="7135"/>
                  </a:lnTo>
                  <a:lnTo>
                    <a:pt x="139725" y="0"/>
                  </a:lnTo>
                  <a:close/>
                </a:path>
                <a:path w="280035" h="280035">
                  <a:moveTo>
                    <a:pt x="239223" y="44030"/>
                  </a:moveTo>
                  <a:lnTo>
                    <a:pt x="139725" y="44030"/>
                  </a:lnTo>
                  <a:lnTo>
                    <a:pt x="176939" y="51562"/>
                  </a:lnTo>
                  <a:lnTo>
                    <a:pt x="207360" y="72089"/>
                  </a:lnTo>
                  <a:lnTo>
                    <a:pt x="227888" y="102511"/>
                  </a:lnTo>
                  <a:lnTo>
                    <a:pt x="235419" y="139725"/>
                  </a:lnTo>
                  <a:lnTo>
                    <a:pt x="227888" y="176939"/>
                  </a:lnTo>
                  <a:lnTo>
                    <a:pt x="207360" y="207360"/>
                  </a:lnTo>
                  <a:lnTo>
                    <a:pt x="176939" y="227888"/>
                  </a:lnTo>
                  <a:lnTo>
                    <a:pt x="139725" y="235419"/>
                  </a:lnTo>
                  <a:lnTo>
                    <a:pt x="239228" y="235419"/>
                  </a:lnTo>
                  <a:lnTo>
                    <a:pt x="252454" y="222194"/>
                  </a:lnTo>
                  <a:lnTo>
                    <a:pt x="272315" y="183844"/>
                  </a:lnTo>
                  <a:lnTo>
                    <a:pt x="279450" y="139725"/>
                  </a:lnTo>
                  <a:lnTo>
                    <a:pt x="272315" y="95611"/>
                  </a:lnTo>
                  <a:lnTo>
                    <a:pt x="252454" y="57261"/>
                  </a:lnTo>
                  <a:lnTo>
                    <a:pt x="239223" y="440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>
              <a:alphaModFix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4700" y="1857375"/>
            <a:ext cx="10655300" cy="7769225"/>
          </a:xfrm>
          <a:custGeom>
            <a:avLst/>
            <a:gdLst/>
            <a:ahLst/>
            <a:cxnLst/>
            <a:rect l="l" t="t" r="r" b="b"/>
            <a:pathLst>
              <a:path w="10655300" h="7769225">
                <a:moveTo>
                  <a:pt x="0" y="7769225"/>
                </a:moveTo>
                <a:lnTo>
                  <a:pt x="10655300" y="7769225"/>
                </a:lnTo>
                <a:lnTo>
                  <a:pt x="10655300" y="0"/>
                </a:lnTo>
                <a:lnTo>
                  <a:pt x="0" y="0"/>
                </a:lnTo>
                <a:lnTo>
                  <a:pt x="0" y="7769225"/>
                </a:lnTo>
                <a:close/>
              </a:path>
            </a:pathLst>
          </a:custGeom>
          <a:solidFill>
            <a:srgbClr val="0682BF">
              <a:alpha val="8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5732B62C-8B8A-7344-BE6A-7703F1180846}"/>
              </a:ext>
            </a:extLst>
          </p:cNvPr>
          <p:cNvGrpSpPr/>
          <p:nvPr/>
        </p:nvGrpSpPr>
        <p:grpSpPr>
          <a:xfrm>
            <a:off x="3886200" y="2463800"/>
            <a:ext cx="698500" cy="654050"/>
            <a:chOff x="3886200" y="2463800"/>
            <a:chExt cx="698500" cy="654050"/>
          </a:xfrm>
        </p:grpSpPr>
        <p:sp>
          <p:nvSpPr>
            <p:cNvPr id="4" name="object 4"/>
            <p:cNvSpPr/>
            <p:nvPr/>
          </p:nvSpPr>
          <p:spPr>
            <a:xfrm>
              <a:off x="3886200" y="246380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7679" y="262300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10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27"/>
                  </a:lnTo>
                  <a:lnTo>
                    <a:pt x="15747" y="271906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1"/>
                  </a:lnTo>
                  <a:lnTo>
                    <a:pt x="76365" y="320801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2"/>
                  </a:lnTo>
                  <a:lnTo>
                    <a:pt x="35153" y="263220"/>
                  </a:lnTo>
                  <a:close/>
                </a:path>
                <a:path w="177164" h="321310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15"/>
                  </a:lnTo>
                  <a:lnTo>
                    <a:pt x="81749" y="232587"/>
                  </a:lnTo>
                  <a:lnTo>
                    <a:pt x="87604" y="235076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3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5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3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10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6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4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10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33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5293307B-4F50-1C43-9AB9-C31D49889BAB}"/>
              </a:ext>
            </a:extLst>
          </p:cNvPr>
          <p:cNvGrpSpPr/>
          <p:nvPr/>
        </p:nvGrpSpPr>
        <p:grpSpPr>
          <a:xfrm>
            <a:off x="3886200" y="3810000"/>
            <a:ext cx="698500" cy="654050"/>
            <a:chOff x="3886200" y="3917950"/>
            <a:chExt cx="698500" cy="654050"/>
          </a:xfrm>
        </p:grpSpPr>
        <p:sp>
          <p:nvSpPr>
            <p:cNvPr id="6" name="object 6"/>
            <p:cNvSpPr/>
            <p:nvPr/>
          </p:nvSpPr>
          <p:spPr>
            <a:xfrm>
              <a:off x="3886200" y="391795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47679" y="407715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10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27"/>
                  </a:lnTo>
                  <a:lnTo>
                    <a:pt x="15747" y="271906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1"/>
                  </a:lnTo>
                  <a:lnTo>
                    <a:pt x="76365" y="320801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2"/>
                  </a:lnTo>
                  <a:lnTo>
                    <a:pt x="35153" y="263220"/>
                  </a:lnTo>
                  <a:close/>
                </a:path>
                <a:path w="177164" h="321310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15"/>
                  </a:lnTo>
                  <a:lnTo>
                    <a:pt x="81749" y="232587"/>
                  </a:lnTo>
                  <a:lnTo>
                    <a:pt x="87604" y="235076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3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5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3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10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6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4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10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33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54FF0711-7247-BC47-9A21-7C69C56781F6}"/>
              </a:ext>
            </a:extLst>
          </p:cNvPr>
          <p:cNvGrpSpPr/>
          <p:nvPr/>
        </p:nvGrpSpPr>
        <p:grpSpPr>
          <a:xfrm>
            <a:off x="3886200" y="4978400"/>
            <a:ext cx="698500" cy="654050"/>
            <a:chOff x="3886200" y="4978400"/>
            <a:chExt cx="698500" cy="654050"/>
          </a:xfrm>
        </p:grpSpPr>
        <p:sp>
          <p:nvSpPr>
            <p:cNvPr id="8" name="object 8"/>
            <p:cNvSpPr/>
            <p:nvPr/>
          </p:nvSpPr>
          <p:spPr>
            <a:xfrm>
              <a:off x="3886200" y="497840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47679" y="513760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10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14"/>
                  </a:lnTo>
                  <a:lnTo>
                    <a:pt x="15747" y="271907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2"/>
                  </a:lnTo>
                  <a:lnTo>
                    <a:pt x="76365" y="320802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3"/>
                  </a:lnTo>
                  <a:lnTo>
                    <a:pt x="35153" y="263220"/>
                  </a:lnTo>
                  <a:close/>
                </a:path>
                <a:path w="177164" h="321310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03"/>
                  </a:lnTo>
                  <a:lnTo>
                    <a:pt x="81749" y="232587"/>
                  </a:lnTo>
                  <a:lnTo>
                    <a:pt x="87604" y="235077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4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6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4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10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7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5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10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33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C500345C-26C6-AC4A-A77B-5FE256C3B332}"/>
              </a:ext>
            </a:extLst>
          </p:cNvPr>
          <p:cNvGrpSpPr/>
          <p:nvPr/>
        </p:nvGrpSpPr>
        <p:grpSpPr>
          <a:xfrm>
            <a:off x="3886200" y="6477000"/>
            <a:ext cx="698500" cy="654050"/>
            <a:chOff x="3886200" y="6477000"/>
            <a:chExt cx="698500" cy="654050"/>
          </a:xfrm>
        </p:grpSpPr>
        <p:sp>
          <p:nvSpPr>
            <p:cNvPr id="10" name="object 10"/>
            <p:cNvSpPr/>
            <p:nvPr/>
          </p:nvSpPr>
          <p:spPr>
            <a:xfrm>
              <a:off x="3886200" y="647700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47679" y="663620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09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14"/>
                  </a:lnTo>
                  <a:lnTo>
                    <a:pt x="15747" y="271907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2"/>
                  </a:lnTo>
                  <a:lnTo>
                    <a:pt x="76365" y="320802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3"/>
                  </a:lnTo>
                  <a:lnTo>
                    <a:pt x="35153" y="263220"/>
                  </a:lnTo>
                  <a:close/>
                </a:path>
                <a:path w="177164" h="321309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03"/>
                  </a:lnTo>
                  <a:lnTo>
                    <a:pt x="81749" y="232587"/>
                  </a:lnTo>
                  <a:lnTo>
                    <a:pt x="87604" y="235077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4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6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4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09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7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5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09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33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12B11404-F931-9347-BDC0-07E9A2C54E42}"/>
              </a:ext>
            </a:extLst>
          </p:cNvPr>
          <p:cNvGrpSpPr/>
          <p:nvPr/>
        </p:nvGrpSpPr>
        <p:grpSpPr>
          <a:xfrm>
            <a:off x="3886200" y="8032750"/>
            <a:ext cx="698500" cy="654050"/>
            <a:chOff x="3886200" y="8032750"/>
            <a:chExt cx="698500" cy="654050"/>
          </a:xfrm>
        </p:grpSpPr>
        <p:sp>
          <p:nvSpPr>
            <p:cNvPr id="12" name="object 12"/>
            <p:cNvSpPr/>
            <p:nvPr/>
          </p:nvSpPr>
          <p:spPr>
            <a:xfrm>
              <a:off x="3886200" y="803275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47679" y="819195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09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14"/>
                  </a:lnTo>
                  <a:lnTo>
                    <a:pt x="15747" y="271907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2"/>
                  </a:lnTo>
                  <a:lnTo>
                    <a:pt x="76365" y="320802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3"/>
                  </a:lnTo>
                  <a:lnTo>
                    <a:pt x="35153" y="263220"/>
                  </a:lnTo>
                  <a:close/>
                </a:path>
                <a:path w="177164" h="321309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03"/>
                  </a:lnTo>
                  <a:lnTo>
                    <a:pt x="81749" y="232587"/>
                  </a:lnTo>
                  <a:lnTo>
                    <a:pt x="87604" y="235077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4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6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4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09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7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5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09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20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237537" y="2443480"/>
            <a:ext cx="775398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sk-SK" sz="2400" spc="-30" dirty="0">
                <a:solidFill>
                  <a:srgbClr val="FFFFFF"/>
                </a:solidFill>
                <a:latin typeface="Arial"/>
                <a:cs typeface="Arial"/>
              </a:rPr>
              <a:t>Možnosť zabezpečenia úveru pri výstavbe nájomných bytov postupným zakladaním rozostavanej stavby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37537" y="6552044"/>
            <a:ext cx="9857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44395">
              <a:lnSpc>
                <a:spcPct val="100000"/>
              </a:lnSpc>
            </a:pPr>
            <a:r>
              <a:rPr lang="sk-SK" sz="2400" spc="-20" dirty="0">
                <a:solidFill>
                  <a:srgbClr val="FFFFFF"/>
                </a:solidFill>
                <a:latin typeface="Arial"/>
                <a:cs typeface="Arial"/>
              </a:rPr>
              <a:t>Vyššia podpora pre obstaranie nájomných bytov</a:t>
            </a:r>
            <a:endParaRPr sz="2400" spc="-2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0682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31800" y="2226953"/>
            <a:ext cx="2122170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3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300" b="1" spc="-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Í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ZMENY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lang="sk-SK" sz="2300" b="1" spc="-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KOCKE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0516" y="40671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0682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6C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DCF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0DC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042107" y="609600"/>
            <a:ext cx="12191987" cy="589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k-SK" spc="-30" dirty="0">
                <a:latin typeface="Arial" panose="020B0604020202020204" pitchFamily="34" charset="0"/>
                <a:cs typeface="Arial" panose="020B0604020202020204" pitchFamily="34" charset="0"/>
              </a:rPr>
              <a:t>VRHOVANÉ</a:t>
            </a: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ZMENY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60" dirty="0">
                <a:latin typeface="Arial" panose="020B0604020202020204" pitchFamily="34" charset="0"/>
                <a:cs typeface="Arial" panose="020B0604020202020204" pitchFamily="34" charset="0"/>
              </a:rPr>
              <a:t>LEGISLATÍVE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FE5C8196-2642-6841-8E20-0B06E9C4AE63}"/>
              </a:ext>
            </a:extLst>
          </p:cNvPr>
          <p:cNvSpPr txBox="1"/>
          <p:nvPr/>
        </p:nvSpPr>
        <p:spPr>
          <a:xfrm>
            <a:off x="5237537" y="3927648"/>
            <a:ext cx="9857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400" spc="-20" dirty="0">
                <a:solidFill>
                  <a:srgbClr val="FFFFFF"/>
                </a:solidFill>
                <a:latin typeface="Arial"/>
                <a:cs typeface="Arial"/>
              </a:rPr>
              <a:t>Jedna žiadosť pre nájomné byty, technickú vybavenosť aj pozemok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3" name="object 15">
            <a:extLst>
              <a:ext uri="{FF2B5EF4-FFF2-40B4-BE49-F238E27FC236}">
                <a16:creationId xmlns:a16="http://schemas.microsoft.com/office/drawing/2014/main" id="{25305FC1-8265-F34A-A147-69D8AFC9F586}"/>
              </a:ext>
            </a:extLst>
          </p:cNvPr>
          <p:cNvSpPr txBox="1"/>
          <p:nvPr/>
        </p:nvSpPr>
        <p:spPr>
          <a:xfrm>
            <a:off x="5237537" y="4949998"/>
            <a:ext cx="985774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41500">
              <a:lnSpc>
                <a:spcPct val="100000"/>
              </a:lnSpc>
            </a:pPr>
            <a:r>
              <a:rPr lang="sk-SK" sz="2400" spc="-20" dirty="0">
                <a:solidFill>
                  <a:srgbClr val="FFFFFF"/>
                </a:solidFill>
                <a:latin typeface="Arial"/>
                <a:cs typeface="Arial"/>
              </a:rPr>
              <a:t>Predĺženie termínov na predkladanie žiadostí o podporu na nájomné byty do konca mája kalendárneho roku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4" name="object 15">
            <a:extLst>
              <a:ext uri="{FF2B5EF4-FFF2-40B4-BE49-F238E27FC236}">
                <a16:creationId xmlns:a16="http://schemas.microsoft.com/office/drawing/2014/main" id="{BD3262DB-6677-D041-B7AB-DA0109F5EA9E}"/>
              </a:ext>
            </a:extLst>
          </p:cNvPr>
          <p:cNvSpPr txBox="1"/>
          <p:nvPr/>
        </p:nvSpPr>
        <p:spPr>
          <a:xfrm>
            <a:off x="5237537" y="7829236"/>
            <a:ext cx="985774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spc="-30" dirty="0" err="1">
                <a:solidFill>
                  <a:srgbClr val="FFFFFF"/>
                </a:solidFill>
                <a:latin typeface="Arial"/>
                <a:cs typeface="Arial"/>
              </a:rPr>
              <a:t>Úver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je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možné predčasne </a:t>
            </a:r>
            <a:r>
              <a:rPr sz="2400" spc="-25" dirty="0" err="1">
                <a:solidFill>
                  <a:srgbClr val="FFFFFF"/>
                </a:solidFill>
                <a:latin typeface="Arial"/>
                <a:cs typeface="Arial"/>
              </a:rPr>
              <a:t>splatiť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uplynutí </a:t>
            </a:r>
            <a:r>
              <a:rPr sz="2400" spc="5" dirty="0">
                <a:solidFill>
                  <a:srgbClr val="FFFFFF"/>
                </a:solidFill>
                <a:latin typeface="Arial"/>
                <a:cs typeface="Arial"/>
              </a:rPr>
              <a:t>30 </a:t>
            </a:r>
            <a:r>
              <a:rPr sz="2400" spc="-40" dirty="0">
                <a:solidFill>
                  <a:srgbClr val="FFFFFF"/>
                </a:solidFill>
                <a:latin typeface="Arial"/>
                <a:cs typeface="Arial"/>
              </a:rPr>
              <a:t>rokov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nadobudnutia  právoplatnosti kolaudačného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rozhodnutia nájomného</a:t>
            </a:r>
            <a:r>
              <a:rPr sz="2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bytu.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30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369807"/>
            <a:ext cx="15240000" cy="33668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59690" algn="ctr">
              <a:lnSpc>
                <a:spcPct val="122000"/>
              </a:lnSpc>
              <a:spcBef>
                <a:spcPts val="95"/>
              </a:spcBef>
              <a:tabLst>
                <a:tab pos="9432290" algn="l"/>
              </a:tabLst>
            </a:pPr>
            <a:r>
              <a:rPr sz="6150" spc="-1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VÝSTAVBA </a:t>
            </a:r>
            <a:r>
              <a:rPr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6150" spc="-2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OBNOVA </a:t>
            </a:r>
            <a:r>
              <a:rPr sz="6150" spc="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6150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615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sz="615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sz="6150" spc="-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615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6150" spc="-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615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sz="6150" spc="-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6150" spc="-3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6150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15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6150" spc="-25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6150" spc="-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6150" spc="-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sz="615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615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 </a:t>
            </a:r>
            <a:br>
              <a:rPr lang="sk-SK" sz="6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615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sz="6150" b="0" spc="-1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PODPOROU</a:t>
            </a:r>
            <a:r>
              <a:rPr sz="6150" b="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150" b="0" spc="-11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ŠFRB</a:t>
            </a:r>
            <a:endParaRPr sz="6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08A0622-632B-FD47-B62D-08BAB88AC861}"/>
              </a:ext>
            </a:extLst>
          </p:cNvPr>
          <p:cNvGrpSpPr/>
          <p:nvPr/>
        </p:nvGrpSpPr>
        <p:grpSpPr>
          <a:xfrm>
            <a:off x="7390466" y="1930400"/>
            <a:ext cx="459105" cy="1581156"/>
            <a:chOff x="7390466" y="1930400"/>
            <a:chExt cx="459105" cy="1581156"/>
          </a:xfrm>
        </p:grpSpPr>
        <p:sp>
          <p:nvSpPr>
            <p:cNvPr id="3" name="object 3"/>
            <p:cNvSpPr/>
            <p:nvPr/>
          </p:nvSpPr>
          <p:spPr>
            <a:xfrm>
              <a:off x="7402398" y="2747962"/>
              <a:ext cx="427355" cy="0"/>
            </a:xfrm>
            <a:custGeom>
              <a:avLst/>
              <a:gdLst/>
              <a:ahLst/>
              <a:cxnLst/>
              <a:rect l="l" t="t" r="r" b="b"/>
              <a:pathLst>
                <a:path w="427354">
                  <a:moveTo>
                    <a:pt x="0" y="0"/>
                  </a:moveTo>
                  <a:lnTo>
                    <a:pt x="426897" y="0"/>
                  </a:lnTo>
                </a:path>
              </a:pathLst>
            </a:custGeom>
            <a:ln w="9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7444340" y="2355748"/>
              <a:ext cx="0" cy="212725"/>
            </a:xfrm>
            <a:custGeom>
              <a:avLst/>
              <a:gdLst/>
              <a:ahLst/>
              <a:cxnLst/>
              <a:rect l="l" t="t" r="r" b="b"/>
              <a:pathLst>
                <a:path h="212725">
                  <a:moveTo>
                    <a:pt x="0" y="0"/>
                  </a:moveTo>
                  <a:lnTo>
                    <a:pt x="0" y="212686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611217" y="2143074"/>
              <a:ext cx="0" cy="425450"/>
            </a:xfrm>
            <a:custGeom>
              <a:avLst/>
              <a:gdLst/>
              <a:ahLst/>
              <a:cxnLst/>
              <a:rect l="l" t="t" r="r" b="b"/>
              <a:pathLst>
                <a:path h="425450">
                  <a:moveTo>
                    <a:pt x="0" y="0"/>
                  </a:moveTo>
                  <a:lnTo>
                    <a:pt x="0" y="425361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781359" y="1930400"/>
              <a:ext cx="0" cy="638175"/>
            </a:xfrm>
            <a:custGeom>
              <a:avLst/>
              <a:gdLst/>
              <a:ahLst/>
              <a:cxnLst/>
              <a:rect l="l" t="t" r="r" b="b"/>
              <a:pathLst>
                <a:path h="638175">
                  <a:moveTo>
                    <a:pt x="0" y="0"/>
                  </a:moveTo>
                  <a:lnTo>
                    <a:pt x="0" y="638035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390466" y="2917196"/>
              <a:ext cx="459105" cy="594360"/>
            </a:xfrm>
            <a:custGeom>
              <a:avLst/>
              <a:gdLst/>
              <a:ahLst/>
              <a:cxnLst/>
              <a:rect l="l" t="t" r="r" b="b"/>
              <a:pathLst>
                <a:path w="459104" h="594360">
                  <a:moveTo>
                    <a:pt x="458838" y="0"/>
                  </a:moveTo>
                  <a:lnTo>
                    <a:pt x="0" y="0"/>
                  </a:lnTo>
                  <a:lnTo>
                    <a:pt x="81" y="170179"/>
                  </a:lnTo>
                  <a:lnTo>
                    <a:pt x="208" y="284479"/>
                  </a:lnTo>
                  <a:lnTo>
                    <a:pt x="3688" y="331469"/>
                  </a:lnTo>
                  <a:lnTo>
                    <a:pt x="14399" y="377189"/>
                  </a:lnTo>
                  <a:lnTo>
                    <a:pt x="32231" y="421639"/>
                  </a:lnTo>
                  <a:lnTo>
                    <a:pt x="57169" y="461009"/>
                  </a:lnTo>
                  <a:lnTo>
                    <a:pt x="89195" y="499109"/>
                  </a:lnTo>
                  <a:lnTo>
                    <a:pt x="128294" y="533399"/>
                  </a:lnTo>
                  <a:lnTo>
                    <a:pt x="174450" y="565149"/>
                  </a:lnTo>
                  <a:lnTo>
                    <a:pt x="227647" y="594359"/>
                  </a:lnTo>
                  <a:lnTo>
                    <a:pt x="232308" y="594359"/>
                  </a:lnTo>
                  <a:lnTo>
                    <a:pt x="255331" y="581659"/>
                  </a:lnTo>
                  <a:lnTo>
                    <a:pt x="229603" y="581659"/>
                  </a:lnTo>
                  <a:lnTo>
                    <a:pt x="175005" y="551179"/>
                  </a:lnTo>
                  <a:lnTo>
                    <a:pt x="128122" y="518159"/>
                  </a:lnTo>
                  <a:lnTo>
                    <a:pt x="89094" y="481329"/>
                  </a:lnTo>
                  <a:lnTo>
                    <a:pt x="58064" y="440689"/>
                  </a:lnTo>
                  <a:lnTo>
                    <a:pt x="58635" y="439419"/>
                  </a:lnTo>
                  <a:lnTo>
                    <a:pt x="65683" y="429259"/>
                  </a:lnTo>
                  <a:lnTo>
                    <a:pt x="50749" y="429259"/>
                  </a:lnTo>
                  <a:lnTo>
                    <a:pt x="34086" y="394969"/>
                  </a:lnTo>
                  <a:lnTo>
                    <a:pt x="14951" y="321309"/>
                  </a:lnTo>
                  <a:lnTo>
                    <a:pt x="12383" y="100329"/>
                  </a:lnTo>
                  <a:lnTo>
                    <a:pt x="12230" y="11429"/>
                  </a:lnTo>
                  <a:lnTo>
                    <a:pt x="458862" y="11429"/>
                  </a:lnTo>
                  <a:lnTo>
                    <a:pt x="458838" y="0"/>
                  </a:lnTo>
                  <a:close/>
                </a:path>
                <a:path w="459104" h="594360">
                  <a:moveTo>
                    <a:pt x="386031" y="403859"/>
                  </a:moveTo>
                  <a:lnTo>
                    <a:pt x="352183" y="403859"/>
                  </a:lnTo>
                  <a:lnTo>
                    <a:pt x="367441" y="406399"/>
                  </a:lnTo>
                  <a:lnTo>
                    <a:pt x="380682" y="415289"/>
                  </a:lnTo>
                  <a:lnTo>
                    <a:pt x="391770" y="426719"/>
                  </a:lnTo>
                  <a:lnTo>
                    <a:pt x="400570" y="439419"/>
                  </a:lnTo>
                  <a:lnTo>
                    <a:pt x="401205" y="440689"/>
                  </a:lnTo>
                  <a:lnTo>
                    <a:pt x="370199" y="481329"/>
                  </a:lnTo>
                  <a:lnTo>
                    <a:pt x="331168" y="518159"/>
                  </a:lnTo>
                  <a:lnTo>
                    <a:pt x="284255" y="551179"/>
                  </a:lnTo>
                  <a:lnTo>
                    <a:pt x="229603" y="581659"/>
                  </a:lnTo>
                  <a:lnTo>
                    <a:pt x="255331" y="581659"/>
                  </a:lnTo>
                  <a:lnTo>
                    <a:pt x="331235" y="533399"/>
                  </a:lnTo>
                  <a:lnTo>
                    <a:pt x="370203" y="499109"/>
                  </a:lnTo>
                  <a:lnTo>
                    <a:pt x="402142" y="461009"/>
                  </a:lnTo>
                  <a:lnTo>
                    <a:pt x="421583" y="429259"/>
                  </a:lnTo>
                  <a:lnTo>
                    <a:pt x="408482" y="429259"/>
                  </a:lnTo>
                  <a:lnTo>
                    <a:pt x="395673" y="412749"/>
                  </a:lnTo>
                  <a:lnTo>
                    <a:pt x="386031" y="403859"/>
                  </a:lnTo>
                  <a:close/>
                </a:path>
                <a:path w="459104" h="594360">
                  <a:moveTo>
                    <a:pt x="146401" y="403859"/>
                  </a:moveTo>
                  <a:lnTo>
                    <a:pt x="107048" y="403859"/>
                  </a:lnTo>
                  <a:lnTo>
                    <a:pt x="128017" y="407669"/>
                  </a:lnTo>
                  <a:lnTo>
                    <a:pt x="142117" y="416559"/>
                  </a:lnTo>
                  <a:lnTo>
                    <a:pt x="150148" y="425449"/>
                  </a:lnTo>
                  <a:lnTo>
                    <a:pt x="152907" y="430529"/>
                  </a:lnTo>
                  <a:lnTo>
                    <a:pt x="159054" y="443229"/>
                  </a:lnTo>
                  <a:lnTo>
                    <a:pt x="164350" y="429259"/>
                  </a:lnTo>
                  <a:lnTo>
                    <a:pt x="168842" y="420369"/>
                  </a:lnTo>
                  <a:lnTo>
                    <a:pt x="172027" y="415289"/>
                  </a:lnTo>
                  <a:lnTo>
                    <a:pt x="157594" y="415289"/>
                  </a:lnTo>
                  <a:lnTo>
                    <a:pt x="149992" y="406399"/>
                  </a:lnTo>
                  <a:lnTo>
                    <a:pt x="146401" y="403859"/>
                  </a:lnTo>
                  <a:close/>
                </a:path>
                <a:path w="459104" h="594360">
                  <a:moveTo>
                    <a:pt x="265593" y="369569"/>
                  </a:moveTo>
                  <a:lnTo>
                    <a:pt x="229603" y="369569"/>
                  </a:lnTo>
                  <a:lnTo>
                    <a:pt x="257190" y="378459"/>
                  </a:lnTo>
                  <a:lnTo>
                    <a:pt x="277629" y="400049"/>
                  </a:lnTo>
                  <a:lnTo>
                    <a:pt x="290366" y="420369"/>
                  </a:lnTo>
                  <a:lnTo>
                    <a:pt x="294843" y="429259"/>
                  </a:lnTo>
                  <a:lnTo>
                    <a:pt x="300202" y="443229"/>
                  </a:lnTo>
                  <a:lnTo>
                    <a:pt x="306285" y="430529"/>
                  </a:lnTo>
                  <a:lnTo>
                    <a:pt x="309081" y="425449"/>
                  </a:lnTo>
                  <a:lnTo>
                    <a:pt x="317176" y="416559"/>
                  </a:lnTo>
                  <a:lnTo>
                    <a:pt x="319193" y="415289"/>
                  </a:lnTo>
                  <a:lnTo>
                    <a:pt x="301624" y="415289"/>
                  </a:lnTo>
                  <a:lnTo>
                    <a:pt x="298923" y="410209"/>
                  </a:lnTo>
                  <a:lnTo>
                    <a:pt x="295660" y="403859"/>
                  </a:lnTo>
                  <a:lnTo>
                    <a:pt x="291843" y="397509"/>
                  </a:lnTo>
                  <a:lnTo>
                    <a:pt x="287477" y="391159"/>
                  </a:lnTo>
                  <a:lnTo>
                    <a:pt x="279985" y="382269"/>
                  </a:lnTo>
                  <a:lnTo>
                    <a:pt x="272137" y="374649"/>
                  </a:lnTo>
                  <a:lnTo>
                    <a:pt x="265593" y="369569"/>
                  </a:lnTo>
                  <a:close/>
                </a:path>
                <a:path w="459104" h="594360">
                  <a:moveTo>
                    <a:pt x="107048" y="391159"/>
                  </a:moveTo>
                  <a:lnTo>
                    <a:pt x="91920" y="393699"/>
                  </a:lnTo>
                  <a:lnTo>
                    <a:pt x="77389" y="400049"/>
                  </a:lnTo>
                  <a:lnTo>
                    <a:pt x="63612" y="412749"/>
                  </a:lnTo>
                  <a:lnTo>
                    <a:pt x="50749" y="429259"/>
                  </a:lnTo>
                  <a:lnTo>
                    <a:pt x="65683" y="429259"/>
                  </a:lnTo>
                  <a:lnTo>
                    <a:pt x="67445" y="426719"/>
                  </a:lnTo>
                  <a:lnTo>
                    <a:pt x="78541" y="415289"/>
                  </a:lnTo>
                  <a:lnTo>
                    <a:pt x="91788" y="406399"/>
                  </a:lnTo>
                  <a:lnTo>
                    <a:pt x="107048" y="403859"/>
                  </a:lnTo>
                  <a:lnTo>
                    <a:pt x="146401" y="403859"/>
                  </a:lnTo>
                  <a:lnTo>
                    <a:pt x="139217" y="398779"/>
                  </a:lnTo>
                  <a:lnTo>
                    <a:pt x="124993" y="393699"/>
                  </a:lnTo>
                  <a:lnTo>
                    <a:pt x="107048" y="391159"/>
                  </a:lnTo>
                  <a:close/>
                </a:path>
                <a:path w="459104" h="594360">
                  <a:moveTo>
                    <a:pt x="458862" y="11429"/>
                  </a:moveTo>
                  <a:lnTo>
                    <a:pt x="446036" y="11429"/>
                  </a:lnTo>
                  <a:lnTo>
                    <a:pt x="446342" y="91439"/>
                  </a:lnTo>
                  <a:lnTo>
                    <a:pt x="446466" y="132079"/>
                  </a:lnTo>
                  <a:lnTo>
                    <a:pt x="446591" y="284479"/>
                  </a:lnTo>
                  <a:lnTo>
                    <a:pt x="437083" y="359409"/>
                  </a:lnTo>
                  <a:lnTo>
                    <a:pt x="408482" y="429259"/>
                  </a:lnTo>
                  <a:lnTo>
                    <a:pt x="421583" y="429259"/>
                  </a:lnTo>
                  <a:lnTo>
                    <a:pt x="427026" y="420369"/>
                  </a:lnTo>
                  <a:lnTo>
                    <a:pt x="444831" y="377189"/>
                  </a:lnTo>
                  <a:lnTo>
                    <a:pt x="455532" y="331469"/>
                  </a:lnTo>
                  <a:lnTo>
                    <a:pt x="459010" y="284479"/>
                  </a:lnTo>
                  <a:lnTo>
                    <a:pt x="458909" y="21589"/>
                  </a:lnTo>
                  <a:lnTo>
                    <a:pt x="458862" y="11429"/>
                  </a:lnTo>
                  <a:close/>
                </a:path>
                <a:path w="459104" h="594360">
                  <a:moveTo>
                    <a:pt x="216179" y="284479"/>
                  </a:moveTo>
                  <a:lnTo>
                    <a:pt x="203758" y="284479"/>
                  </a:lnTo>
                  <a:lnTo>
                    <a:pt x="203758" y="363219"/>
                  </a:lnTo>
                  <a:lnTo>
                    <a:pt x="195268" y="368299"/>
                  </a:lnTo>
                  <a:lnTo>
                    <a:pt x="167390" y="397509"/>
                  </a:lnTo>
                  <a:lnTo>
                    <a:pt x="163577" y="403859"/>
                  </a:lnTo>
                  <a:lnTo>
                    <a:pt x="160310" y="408939"/>
                  </a:lnTo>
                  <a:lnTo>
                    <a:pt x="157594" y="415289"/>
                  </a:lnTo>
                  <a:lnTo>
                    <a:pt x="172027" y="415289"/>
                  </a:lnTo>
                  <a:lnTo>
                    <a:pt x="181584" y="400049"/>
                  </a:lnTo>
                  <a:lnTo>
                    <a:pt x="202023" y="378459"/>
                  </a:lnTo>
                  <a:lnTo>
                    <a:pt x="229603" y="369569"/>
                  </a:lnTo>
                  <a:lnTo>
                    <a:pt x="265593" y="369569"/>
                  </a:lnTo>
                  <a:lnTo>
                    <a:pt x="263958" y="368299"/>
                  </a:lnTo>
                  <a:lnTo>
                    <a:pt x="255473" y="363219"/>
                  </a:lnTo>
                  <a:lnTo>
                    <a:pt x="255473" y="359409"/>
                  </a:lnTo>
                  <a:lnTo>
                    <a:pt x="216179" y="359409"/>
                  </a:lnTo>
                  <a:lnTo>
                    <a:pt x="216179" y="284479"/>
                  </a:lnTo>
                  <a:close/>
                </a:path>
                <a:path w="459104" h="594360">
                  <a:moveTo>
                    <a:pt x="352183" y="391159"/>
                  </a:moveTo>
                  <a:lnTo>
                    <a:pt x="334236" y="393699"/>
                  </a:lnTo>
                  <a:lnTo>
                    <a:pt x="320008" y="398779"/>
                  </a:lnTo>
                  <a:lnTo>
                    <a:pt x="309228" y="406399"/>
                  </a:lnTo>
                  <a:lnTo>
                    <a:pt x="301624" y="415289"/>
                  </a:lnTo>
                  <a:lnTo>
                    <a:pt x="319193" y="415289"/>
                  </a:lnTo>
                  <a:lnTo>
                    <a:pt x="331299" y="407669"/>
                  </a:lnTo>
                  <a:lnTo>
                    <a:pt x="352183" y="403859"/>
                  </a:lnTo>
                  <a:lnTo>
                    <a:pt x="386031" y="403859"/>
                  </a:lnTo>
                  <a:lnTo>
                    <a:pt x="381900" y="400049"/>
                  </a:lnTo>
                  <a:lnTo>
                    <a:pt x="367343" y="393699"/>
                  </a:lnTo>
                  <a:lnTo>
                    <a:pt x="352183" y="391159"/>
                  </a:lnTo>
                  <a:close/>
                </a:path>
                <a:path w="459104" h="594360">
                  <a:moveTo>
                    <a:pt x="233984" y="356869"/>
                  </a:moveTo>
                  <a:lnTo>
                    <a:pt x="225234" y="356869"/>
                  </a:lnTo>
                  <a:lnTo>
                    <a:pt x="216179" y="359409"/>
                  </a:lnTo>
                  <a:lnTo>
                    <a:pt x="243039" y="359409"/>
                  </a:lnTo>
                  <a:lnTo>
                    <a:pt x="233984" y="356869"/>
                  </a:lnTo>
                  <a:close/>
                </a:path>
                <a:path w="459104" h="594360">
                  <a:moveTo>
                    <a:pt x="273738" y="271779"/>
                  </a:moveTo>
                  <a:lnTo>
                    <a:pt x="243039" y="271779"/>
                  </a:lnTo>
                  <a:lnTo>
                    <a:pt x="243039" y="359409"/>
                  </a:lnTo>
                  <a:lnTo>
                    <a:pt x="255473" y="359409"/>
                  </a:lnTo>
                  <a:lnTo>
                    <a:pt x="255473" y="284479"/>
                  </a:lnTo>
                  <a:lnTo>
                    <a:pt x="371699" y="284479"/>
                  </a:lnTo>
                  <a:lnTo>
                    <a:pt x="371568" y="281939"/>
                  </a:lnTo>
                  <a:lnTo>
                    <a:pt x="359155" y="281939"/>
                  </a:lnTo>
                  <a:lnTo>
                    <a:pt x="330534" y="275589"/>
                  </a:lnTo>
                  <a:lnTo>
                    <a:pt x="301459" y="273049"/>
                  </a:lnTo>
                  <a:lnTo>
                    <a:pt x="273738" y="271779"/>
                  </a:lnTo>
                  <a:close/>
                </a:path>
                <a:path w="459104" h="594360">
                  <a:moveTo>
                    <a:pt x="86474" y="214629"/>
                  </a:moveTo>
                  <a:lnTo>
                    <a:pt x="87334" y="227329"/>
                  </a:lnTo>
                  <a:lnTo>
                    <a:pt x="87722" y="234949"/>
                  </a:lnTo>
                  <a:lnTo>
                    <a:pt x="88056" y="243839"/>
                  </a:lnTo>
                  <a:lnTo>
                    <a:pt x="88156" y="266699"/>
                  </a:lnTo>
                  <a:lnTo>
                    <a:pt x="88104" y="270509"/>
                  </a:lnTo>
                  <a:lnTo>
                    <a:pt x="87722" y="280669"/>
                  </a:lnTo>
                  <a:lnTo>
                    <a:pt x="87334" y="288289"/>
                  </a:lnTo>
                  <a:lnTo>
                    <a:pt x="86474" y="299719"/>
                  </a:lnTo>
                  <a:lnTo>
                    <a:pt x="95300" y="297179"/>
                  </a:lnTo>
                  <a:lnTo>
                    <a:pt x="125370" y="289559"/>
                  </a:lnTo>
                  <a:lnTo>
                    <a:pt x="155892" y="285749"/>
                  </a:lnTo>
                  <a:lnTo>
                    <a:pt x="183233" y="284479"/>
                  </a:lnTo>
                  <a:lnTo>
                    <a:pt x="216179" y="284479"/>
                  </a:lnTo>
                  <a:lnTo>
                    <a:pt x="216179" y="281939"/>
                  </a:lnTo>
                  <a:lnTo>
                    <a:pt x="100063" y="281939"/>
                  </a:lnTo>
                  <a:lnTo>
                    <a:pt x="100380" y="275589"/>
                  </a:lnTo>
                  <a:lnTo>
                    <a:pt x="100710" y="266699"/>
                  </a:lnTo>
                  <a:lnTo>
                    <a:pt x="100616" y="245109"/>
                  </a:lnTo>
                  <a:lnTo>
                    <a:pt x="100380" y="238759"/>
                  </a:lnTo>
                  <a:lnTo>
                    <a:pt x="100063" y="232409"/>
                  </a:lnTo>
                  <a:lnTo>
                    <a:pt x="216179" y="232409"/>
                  </a:lnTo>
                  <a:lnTo>
                    <a:pt x="216179" y="231139"/>
                  </a:lnTo>
                  <a:lnTo>
                    <a:pt x="181483" y="231139"/>
                  </a:lnTo>
                  <a:lnTo>
                    <a:pt x="154628" y="229869"/>
                  </a:lnTo>
                  <a:lnTo>
                    <a:pt x="125231" y="226059"/>
                  </a:lnTo>
                  <a:lnTo>
                    <a:pt x="95326" y="218439"/>
                  </a:lnTo>
                  <a:lnTo>
                    <a:pt x="86474" y="214629"/>
                  </a:lnTo>
                  <a:close/>
                </a:path>
                <a:path w="459104" h="594360">
                  <a:moveTo>
                    <a:pt x="371699" y="284479"/>
                  </a:moveTo>
                  <a:lnTo>
                    <a:pt x="275978" y="284479"/>
                  </a:lnTo>
                  <a:lnTo>
                    <a:pt x="303320" y="285749"/>
                  </a:lnTo>
                  <a:lnTo>
                    <a:pt x="333843" y="289559"/>
                  </a:lnTo>
                  <a:lnTo>
                    <a:pt x="363893" y="297179"/>
                  </a:lnTo>
                  <a:lnTo>
                    <a:pt x="372744" y="299719"/>
                  </a:lnTo>
                  <a:lnTo>
                    <a:pt x="371895" y="288289"/>
                  </a:lnTo>
                  <a:lnTo>
                    <a:pt x="371699" y="284479"/>
                  </a:lnTo>
                  <a:close/>
                </a:path>
                <a:path w="459104" h="594360">
                  <a:moveTo>
                    <a:pt x="216179" y="271779"/>
                  </a:moveTo>
                  <a:lnTo>
                    <a:pt x="185502" y="271779"/>
                  </a:lnTo>
                  <a:lnTo>
                    <a:pt x="157778" y="273049"/>
                  </a:lnTo>
                  <a:lnTo>
                    <a:pt x="128692" y="275589"/>
                  </a:lnTo>
                  <a:lnTo>
                    <a:pt x="100063" y="281939"/>
                  </a:lnTo>
                  <a:lnTo>
                    <a:pt x="216179" y="281939"/>
                  </a:lnTo>
                  <a:lnTo>
                    <a:pt x="216179" y="271779"/>
                  </a:lnTo>
                  <a:close/>
                </a:path>
                <a:path w="459104" h="594360">
                  <a:moveTo>
                    <a:pt x="371634" y="232409"/>
                  </a:moveTo>
                  <a:lnTo>
                    <a:pt x="359155" y="232409"/>
                  </a:lnTo>
                  <a:lnTo>
                    <a:pt x="358838" y="238759"/>
                  </a:lnTo>
                  <a:lnTo>
                    <a:pt x="358611" y="245109"/>
                  </a:lnTo>
                  <a:lnTo>
                    <a:pt x="358520" y="266699"/>
                  </a:lnTo>
                  <a:lnTo>
                    <a:pt x="358838" y="275589"/>
                  </a:lnTo>
                  <a:lnTo>
                    <a:pt x="359155" y="281939"/>
                  </a:lnTo>
                  <a:lnTo>
                    <a:pt x="371568" y="281939"/>
                  </a:lnTo>
                  <a:lnTo>
                    <a:pt x="371503" y="280669"/>
                  </a:lnTo>
                  <a:lnTo>
                    <a:pt x="371116" y="270509"/>
                  </a:lnTo>
                  <a:lnTo>
                    <a:pt x="370941" y="257809"/>
                  </a:lnTo>
                  <a:lnTo>
                    <a:pt x="371081" y="247649"/>
                  </a:lnTo>
                  <a:lnTo>
                    <a:pt x="371164" y="243839"/>
                  </a:lnTo>
                  <a:lnTo>
                    <a:pt x="371503" y="234949"/>
                  </a:lnTo>
                  <a:lnTo>
                    <a:pt x="371634" y="232409"/>
                  </a:lnTo>
                  <a:close/>
                </a:path>
                <a:path w="459104" h="594360">
                  <a:moveTo>
                    <a:pt x="216179" y="232409"/>
                  </a:moveTo>
                  <a:lnTo>
                    <a:pt x="100063" y="232409"/>
                  </a:lnTo>
                  <a:lnTo>
                    <a:pt x="131100" y="238759"/>
                  </a:lnTo>
                  <a:lnTo>
                    <a:pt x="161013" y="242569"/>
                  </a:lnTo>
                  <a:lnTo>
                    <a:pt x="187731" y="243839"/>
                  </a:lnTo>
                  <a:lnTo>
                    <a:pt x="209181" y="243839"/>
                  </a:lnTo>
                  <a:lnTo>
                    <a:pt x="216179" y="242569"/>
                  </a:lnTo>
                  <a:lnTo>
                    <a:pt x="216179" y="232409"/>
                  </a:lnTo>
                  <a:close/>
                </a:path>
                <a:path w="459104" h="594360">
                  <a:moveTo>
                    <a:pt x="267272" y="170179"/>
                  </a:moveTo>
                  <a:lnTo>
                    <a:pt x="243039" y="170179"/>
                  </a:lnTo>
                  <a:lnTo>
                    <a:pt x="243039" y="242569"/>
                  </a:lnTo>
                  <a:lnTo>
                    <a:pt x="250215" y="243839"/>
                  </a:lnTo>
                  <a:lnTo>
                    <a:pt x="271586" y="243839"/>
                  </a:lnTo>
                  <a:lnTo>
                    <a:pt x="298251" y="242569"/>
                  </a:lnTo>
                  <a:lnTo>
                    <a:pt x="328134" y="238759"/>
                  </a:lnTo>
                  <a:lnTo>
                    <a:pt x="359155" y="232409"/>
                  </a:lnTo>
                  <a:lnTo>
                    <a:pt x="371634" y="232409"/>
                  </a:lnTo>
                  <a:lnTo>
                    <a:pt x="371699" y="231139"/>
                  </a:lnTo>
                  <a:lnTo>
                    <a:pt x="255473" y="231139"/>
                  </a:lnTo>
                  <a:lnTo>
                    <a:pt x="255473" y="182879"/>
                  </a:lnTo>
                  <a:lnTo>
                    <a:pt x="347335" y="182879"/>
                  </a:lnTo>
                  <a:lnTo>
                    <a:pt x="347274" y="181609"/>
                  </a:lnTo>
                  <a:lnTo>
                    <a:pt x="334797" y="181609"/>
                  </a:lnTo>
                  <a:lnTo>
                    <a:pt x="310358" y="175259"/>
                  </a:lnTo>
                  <a:lnTo>
                    <a:pt x="287755" y="172719"/>
                  </a:lnTo>
                  <a:lnTo>
                    <a:pt x="267272" y="170179"/>
                  </a:lnTo>
                  <a:close/>
                </a:path>
                <a:path w="459104" h="594360">
                  <a:moveTo>
                    <a:pt x="216179" y="182879"/>
                  </a:moveTo>
                  <a:lnTo>
                    <a:pt x="203758" y="182879"/>
                  </a:lnTo>
                  <a:lnTo>
                    <a:pt x="203758" y="231139"/>
                  </a:lnTo>
                  <a:lnTo>
                    <a:pt x="216179" y="231139"/>
                  </a:lnTo>
                  <a:lnTo>
                    <a:pt x="216179" y="182879"/>
                  </a:lnTo>
                  <a:close/>
                </a:path>
                <a:path w="459104" h="594360">
                  <a:moveTo>
                    <a:pt x="372744" y="214629"/>
                  </a:moveTo>
                  <a:lnTo>
                    <a:pt x="363893" y="218439"/>
                  </a:lnTo>
                  <a:lnTo>
                    <a:pt x="334033" y="226059"/>
                  </a:lnTo>
                  <a:lnTo>
                    <a:pt x="304634" y="229869"/>
                  </a:lnTo>
                  <a:lnTo>
                    <a:pt x="277760" y="231139"/>
                  </a:lnTo>
                  <a:lnTo>
                    <a:pt x="371699" y="231139"/>
                  </a:lnTo>
                  <a:lnTo>
                    <a:pt x="371895" y="227329"/>
                  </a:lnTo>
                  <a:lnTo>
                    <a:pt x="372744" y="214629"/>
                  </a:lnTo>
                  <a:close/>
                </a:path>
                <a:path w="459104" h="594360">
                  <a:moveTo>
                    <a:pt x="110794" y="114299"/>
                  </a:moveTo>
                  <a:lnTo>
                    <a:pt x="112610" y="156209"/>
                  </a:lnTo>
                  <a:lnTo>
                    <a:pt x="112472" y="166369"/>
                  </a:lnTo>
                  <a:lnTo>
                    <a:pt x="112390" y="170179"/>
                  </a:lnTo>
                  <a:lnTo>
                    <a:pt x="112055" y="179069"/>
                  </a:lnTo>
                  <a:lnTo>
                    <a:pt x="111667" y="186689"/>
                  </a:lnTo>
                  <a:lnTo>
                    <a:pt x="110794" y="199389"/>
                  </a:lnTo>
                  <a:lnTo>
                    <a:pt x="119646" y="195579"/>
                  </a:lnTo>
                  <a:lnTo>
                    <a:pt x="143485" y="189229"/>
                  </a:lnTo>
                  <a:lnTo>
                    <a:pt x="165631" y="185419"/>
                  </a:lnTo>
                  <a:lnTo>
                    <a:pt x="185813" y="182879"/>
                  </a:lnTo>
                  <a:lnTo>
                    <a:pt x="216179" y="182879"/>
                  </a:lnTo>
                  <a:lnTo>
                    <a:pt x="216179" y="181609"/>
                  </a:lnTo>
                  <a:lnTo>
                    <a:pt x="124396" y="181609"/>
                  </a:lnTo>
                  <a:lnTo>
                    <a:pt x="124726" y="175259"/>
                  </a:lnTo>
                  <a:lnTo>
                    <a:pt x="124998" y="167639"/>
                  </a:lnTo>
                  <a:lnTo>
                    <a:pt x="124908" y="143509"/>
                  </a:lnTo>
                  <a:lnTo>
                    <a:pt x="124726" y="138429"/>
                  </a:lnTo>
                  <a:lnTo>
                    <a:pt x="124396" y="132079"/>
                  </a:lnTo>
                  <a:lnTo>
                    <a:pt x="215822" y="132079"/>
                  </a:lnTo>
                  <a:lnTo>
                    <a:pt x="215644" y="129539"/>
                  </a:lnTo>
                  <a:lnTo>
                    <a:pt x="185467" y="129539"/>
                  </a:lnTo>
                  <a:lnTo>
                    <a:pt x="165368" y="128269"/>
                  </a:lnTo>
                  <a:lnTo>
                    <a:pt x="143337" y="123189"/>
                  </a:lnTo>
                  <a:lnTo>
                    <a:pt x="119646" y="116839"/>
                  </a:lnTo>
                  <a:lnTo>
                    <a:pt x="110794" y="114299"/>
                  </a:lnTo>
                  <a:close/>
                </a:path>
                <a:path w="459104" h="594360">
                  <a:moveTo>
                    <a:pt x="347335" y="182879"/>
                  </a:moveTo>
                  <a:lnTo>
                    <a:pt x="255473" y="182879"/>
                  </a:lnTo>
                  <a:lnTo>
                    <a:pt x="293649" y="185419"/>
                  </a:lnTo>
                  <a:lnTo>
                    <a:pt x="315780" y="189229"/>
                  </a:lnTo>
                  <a:lnTo>
                    <a:pt x="339559" y="195579"/>
                  </a:lnTo>
                  <a:lnTo>
                    <a:pt x="348437" y="199389"/>
                  </a:lnTo>
                  <a:lnTo>
                    <a:pt x="347713" y="189229"/>
                  </a:lnTo>
                  <a:lnTo>
                    <a:pt x="347395" y="184149"/>
                  </a:lnTo>
                  <a:lnTo>
                    <a:pt x="347335" y="182879"/>
                  </a:lnTo>
                  <a:close/>
                </a:path>
                <a:path w="459104" h="594360">
                  <a:moveTo>
                    <a:pt x="216179" y="170179"/>
                  </a:moveTo>
                  <a:lnTo>
                    <a:pt x="191969" y="170179"/>
                  </a:lnTo>
                  <a:lnTo>
                    <a:pt x="171465" y="172719"/>
                  </a:lnTo>
                  <a:lnTo>
                    <a:pt x="148833" y="175259"/>
                  </a:lnTo>
                  <a:lnTo>
                    <a:pt x="124396" y="181609"/>
                  </a:lnTo>
                  <a:lnTo>
                    <a:pt x="216179" y="181609"/>
                  </a:lnTo>
                  <a:lnTo>
                    <a:pt x="216179" y="170179"/>
                  </a:lnTo>
                  <a:close/>
                </a:path>
                <a:path w="459104" h="594360">
                  <a:moveTo>
                    <a:pt x="347240" y="132079"/>
                  </a:moveTo>
                  <a:lnTo>
                    <a:pt x="334797" y="132079"/>
                  </a:lnTo>
                  <a:lnTo>
                    <a:pt x="334578" y="135889"/>
                  </a:lnTo>
                  <a:lnTo>
                    <a:pt x="334464" y="138429"/>
                  </a:lnTo>
                  <a:lnTo>
                    <a:pt x="334340" y="142239"/>
                  </a:lnTo>
                  <a:lnTo>
                    <a:pt x="334222" y="167639"/>
                  </a:lnTo>
                  <a:lnTo>
                    <a:pt x="334563" y="176529"/>
                  </a:lnTo>
                  <a:lnTo>
                    <a:pt x="334797" y="181609"/>
                  </a:lnTo>
                  <a:lnTo>
                    <a:pt x="347274" y="181609"/>
                  </a:lnTo>
                  <a:lnTo>
                    <a:pt x="347032" y="176529"/>
                  </a:lnTo>
                  <a:lnTo>
                    <a:pt x="346818" y="170179"/>
                  </a:lnTo>
                  <a:lnTo>
                    <a:pt x="346718" y="166369"/>
                  </a:lnTo>
                  <a:lnTo>
                    <a:pt x="346818" y="143509"/>
                  </a:lnTo>
                  <a:lnTo>
                    <a:pt x="347240" y="132079"/>
                  </a:lnTo>
                  <a:close/>
                </a:path>
                <a:path w="459104" h="594360">
                  <a:moveTo>
                    <a:pt x="215822" y="132079"/>
                  </a:moveTo>
                  <a:lnTo>
                    <a:pt x="124396" y="132079"/>
                  </a:lnTo>
                  <a:lnTo>
                    <a:pt x="148824" y="137159"/>
                  </a:lnTo>
                  <a:lnTo>
                    <a:pt x="171434" y="140969"/>
                  </a:lnTo>
                  <a:lnTo>
                    <a:pt x="191904" y="142239"/>
                  </a:lnTo>
                  <a:lnTo>
                    <a:pt x="216255" y="142239"/>
                  </a:lnTo>
                  <a:lnTo>
                    <a:pt x="216090" y="135889"/>
                  </a:lnTo>
                  <a:lnTo>
                    <a:pt x="215822" y="132079"/>
                  </a:lnTo>
                  <a:close/>
                </a:path>
                <a:path w="459104" h="594360">
                  <a:moveTo>
                    <a:pt x="266545" y="57149"/>
                  </a:moveTo>
                  <a:lnTo>
                    <a:pt x="253809" y="57149"/>
                  </a:lnTo>
                  <a:lnTo>
                    <a:pt x="250849" y="72389"/>
                  </a:lnTo>
                  <a:lnTo>
                    <a:pt x="247542" y="91439"/>
                  </a:lnTo>
                  <a:lnTo>
                    <a:pt x="244701" y="114299"/>
                  </a:lnTo>
                  <a:lnTo>
                    <a:pt x="243141" y="135889"/>
                  </a:lnTo>
                  <a:lnTo>
                    <a:pt x="242938" y="142239"/>
                  </a:lnTo>
                  <a:lnTo>
                    <a:pt x="267326" y="142239"/>
                  </a:lnTo>
                  <a:lnTo>
                    <a:pt x="287796" y="140969"/>
                  </a:lnTo>
                  <a:lnTo>
                    <a:pt x="310392" y="137159"/>
                  </a:lnTo>
                  <a:lnTo>
                    <a:pt x="334797" y="132079"/>
                  </a:lnTo>
                  <a:lnTo>
                    <a:pt x="347240" y="132079"/>
                  </a:lnTo>
                  <a:lnTo>
                    <a:pt x="347344" y="129539"/>
                  </a:lnTo>
                  <a:lnTo>
                    <a:pt x="255841" y="129539"/>
                  </a:lnTo>
                  <a:lnTo>
                    <a:pt x="258375" y="104139"/>
                  </a:lnTo>
                  <a:lnTo>
                    <a:pt x="262110" y="80009"/>
                  </a:lnTo>
                  <a:lnTo>
                    <a:pt x="265676" y="60959"/>
                  </a:lnTo>
                  <a:lnTo>
                    <a:pt x="266545" y="57149"/>
                  </a:lnTo>
                  <a:close/>
                </a:path>
                <a:path w="459104" h="594360">
                  <a:moveTo>
                    <a:pt x="189623" y="43179"/>
                  </a:moveTo>
                  <a:lnTo>
                    <a:pt x="191528" y="52069"/>
                  </a:lnTo>
                  <a:lnTo>
                    <a:pt x="193128" y="58419"/>
                  </a:lnTo>
                  <a:lnTo>
                    <a:pt x="196713" y="77469"/>
                  </a:lnTo>
                  <a:lnTo>
                    <a:pt x="200665" y="102869"/>
                  </a:lnTo>
                  <a:lnTo>
                    <a:pt x="203365" y="129539"/>
                  </a:lnTo>
                  <a:lnTo>
                    <a:pt x="215644" y="129539"/>
                  </a:lnTo>
                  <a:lnTo>
                    <a:pt x="214484" y="113029"/>
                  </a:lnTo>
                  <a:lnTo>
                    <a:pt x="211583" y="91439"/>
                  </a:lnTo>
                  <a:lnTo>
                    <a:pt x="208266" y="71119"/>
                  </a:lnTo>
                  <a:lnTo>
                    <a:pt x="205409" y="57149"/>
                  </a:lnTo>
                  <a:lnTo>
                    <a:pt x="266545" y="57149"/>
                  </a:lnTo>
                  <a:lnTo>
                    <a:pt x="267703" y="52069"/>
                  </a:lnTo>
                  <a:lnTo>
                    <a:pt x="269054" y="45719"/>
                  </a:lnTo>
                  <a:lnTo>
                    <a:pt x="222627" y="45719"/>
                  </a:lnTo>
                  <a:lnTo>
                    <a:pt x="213848" y="44449"/>
                  </a:lnTo>
                  <a:lnTo>
                    <a:pt x="198056" y="44449"/>
                  </a:lnTo>
                  <a:lnTo>
                    <a:pt x="189623" y="43179"/>
                  </a:lnTo>
                  <a:close/>
                </a:path>
                <a:path w="459104" h="594360">
                  <a:moveTo>
                    <a:pt x="348437" y="114299"/>
                  </a:moveTo>
                  <a:lnTo>
                    <a:pt x="339559" y="116839"/>
                  </a:lnTo>
                  <a:lnTo>
                    <a:pt x="315906" y="123189"/>
                  </a:lnTo>
                  <a:lnTo>
                    <a:pt x="293881" y="128269"/>
                  </a:lnTo>
                  <a:lnTo>
                    <a:pt x="273765" y="129539"/>
                  </a:lnTo>
                  <a:lnTo>
                    <a:pt x="347344" y="129539"/>
                  </a:lnTo>
                  <a:lnTo>
                    <a:pt x="347395" y="128269"/>
                  </a:lnTo>
                  <a:lnTo>
                    <a:pt x="347713" y="123189"/>
                  </a:lnTo>
                  <a:lnTo>
                    <a:pt x="348437" y="114299"/>
                  </a:lnTo>
                  <a:close/>
                </a:path>
                <a:path w="459104" h="594360">
                  <a:moveTo>
                    <a:pt x="246443" y="57149"/>
                  </a:moveTo>
                  <a:lnTo>
                    <a:pt x="212788" y="57149"/>
                  </a:lnTo>
                  <a:lnTo>
                    <a:pt x="223710" y="58419"/>
                  </a:lnTo>
                  <a:lnTo>
                    <a:pt x="235521" y="58419"/>
                  </a:lnTo>
                  <a:lnTo>
                    <a:pt x="246443" y="57149"/>
                  </a:lnTo>
                  <a:close/>
                </a:path>
                <a:path w="459104" h="594360">
                  <a:moveTo>
                    <a:pt x="269595" y="43179"/>
                  </a:moveTo>
                  <a:lnTo>
                    <a:pt x="260769" y="44449"/>
                  </a:lnTo>
                  <a:lnTo>
                    <a:pt x="246010" y="44449"/>
                  </a:lnTo>
                  <a:lnTo>
                    <a:pt x="236917" y="45719"/>
                  </a:lnTo>
                  <a:lnTo>
                    <a:pt x="269054" y="45719"/>
                  </a:lnTo>
                  <a:lnTo>
                    <a:pt x="269595" y="431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3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ok 30">
            <a:extLst>
              <a:ext uri="{FF2B5EF4-FFF2-40B4-BE49-F238E27FC236}">
                <a16:creationId xmlns:a16="http://schemas.microsoft.com/office/drawing/2014/main" id="{BDA1AADE-6057-E540-9035-3A90A4C3F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1"/>
          <a:stretch/>
        </p:blipFill>
        <p:spPr>
          <a:xfrm>
            <a:off x="3050611" y="-1"/>
            <a:ext cx="12189389" cy="106044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1800" y="2274846"/>
            <a:ext cx="2183116" cy="3879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-Black"/>
                <a:ea typeface="+mn-ea"/>
                <a:cs typeface="Lato-Black"/>
              </a:rPr>
              <a:t>ZSS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-Black"/>
              <a:ea typeface="+mn-ea"/>
              <a:cs typeface="Lato-Blac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50612" y="2193184"/>
            <a:ext cx="12189388" cy="589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750" spc="-20" dirty="0">
                <a:latin typeface="Arial" panose="020B0604020202020204" pitchFamily="34" charset="0"/>
                <a:cs typeface="Arial" panose="020B0604020202020204" pitchFamily="34" charset="0"/>
              </a:rPr>
              <a:t>ZARIADENIE </a:t>
            </a:r>
            <a:r>
              <a:rPr sz="3750" spc="-60" dirty="0">
                <a:latin typeface="Arial" panose="020B0604020202020204" pitchFamily="34" charset="0"/>
                <a:cs typeface="Arial" panose="020B0604020202020204" pitchFamily="34" charset="0"/>
              </a:rPr>
              <a:t>SOCIÁLNYCH </a:t>
            </a:r>
            <a:r>
              <a:rPr sz="3750" spc="-45" dirty="0">
                <a:latin typeface="Arial" panose="020B0604020202020204" pitchFamily="34" charset="0"/>
                <a:cs typeface="Arial" panose="020B0604020202020204" pitchFamily="34" charset="0"/>
              </a:rPr>
              <a:t>SLUŽIEB</a:t>
            </a:r>
            <a:r>
              <a:rPr sz="375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750" b="0" spc="-65" dirty="0">
                <a:latin typeface="Arial" panose="020B0604020202020204" pitchFamily="34" charset="0"/>
                <a:cs typeface="Arial" panose="020B0604020202020204" pitchFamily="34" charset="0"/>
              </a:rPr>
              <a:t>(ZSS)</a:t>
            </a:r>
            <a:endParaRPr sz="3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27501" y="6249164"/>
            <a:ext cx="3314143" cy="9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7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PODMIENKA  </a:t>
            </a:r>
            <a:r>
              <a:rPr kumimoji="0" sz="2750" b="1" i="0" u="none" strike="noStrike" kern="1200" cap="none" spc="-6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PRIJATIA </a:t>
            </a:r>
            <a:r>
              <a:rPr kumimoji="0" sz="27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</a:t>
            </a:r>
            <a:r>
              <a:rPr kumimoji="0" sz="2750" b="1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57504" y="6192531"/>
            <a:ext cx="5448442" cy="99001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0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STUPEŇ</a:t>
            </a:r>
            <a:r>
              <a:rPr kumimoji="0" sz="2750" b="0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50" b="0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ODKÁZANOSTI</a:t>
            </a:r>
            <a:endParaRPr kumimoji="0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</a:t>
            </a:r>
            <a:r>
              <a:rPr kumimoji="0" sz="275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POMOC </a:t>
            </a:r>
            <a:r>
              <a:rPr kumimoji="0" sz="275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INEJ </a:t>
            </a:r>
            <a:r>
              <a:rPr kumimoji="0" sz="2750" b="0" i="0" u="none" strike="noStrike" kern="1200" cap="none" spc="-4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OSOBY</a:t>
            </a:r>
            <a:r>
              <a:rPr kumimoji="0" sz="2750" b="0" i="0" u="none" strike="noStrike" kern="1200" cap="none" spc="-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50" b="0" i="0" u="none" strike="noStrike" kern="1200" cap="none" spc="-6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4–6</a:t>
            </a:r>
            <a:endParaRPr kumimoji="0" sz="2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0611" y="3160859"/>
            <a:ext cx="12189389" cy="20058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0" marR="5080" lvl="0" indent="0" algn="ctr" defTabSz="914400" rtl="0" eaLnBrk="1" fontAlgn="auto" latinLnBrk="0" hangingPunct="1">
              <a:lnSpc>
                <a:spcPct val="10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3050" b="0" i="1" u="none" strike="noStrike" kern="1200" cap="none" spc="-25" normalizeH="0" baseline="0" noProof="0" dirty="0" err="1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obytová</a:t>
            </a: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50" b="0" i="1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 </a:t>
            </a: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sociálnej </a:t>
            </a:r>
            <a:r>
              <a:rPr kumimoji="0" sz="3050" b="0" i="1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služby, </a:t>
            </a:r>
            <a:r>
              <a:rPr kumimoji="0" sz="3050" b="0" i="1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ktorá </a:t>
            </a:r>
            <a:r>
              <a:rPr kumimoji="0" sz="3050" b="0" i="1" u="none" strike="noStrike" kern="1200" cap="none" spc="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 </a:t>
            </a:r>
            <a:r>
              <a:rPr kumimoji="0" sz="3050" b="0" i="1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poskytuje  </a:t>
            </a:r>
            <a:endParaRPr kumimoji="0" lang="sk-SK" sz="3050" b="0" i="1" u="none" strike="noStrike" kern="1200" cap="none" spc="0" normalizeH="0" baseline="0" noProof="0" dirty="0">
              <a:ln>
                <a:noFill/>
              </a:ln>
              <a:solidFill>
                <a:srgbClr val="8161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5080" lvl="0" indent="0" algn="ctr" defTabSz="914400" rtl="0" eaLnBrk="1" fontAlgn="auto" latinLnBrk="0" hangingPunct="1">
              <a:lnSpc>
                <a:spcPct val="106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 </a:t>
            </a:r>
            <a:r>
              <a:rPr kumimoji="0" sz="3050" b="0" i="1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fyzickú </a:t>
            </a:r>
            <a:r>
              <a:rPr kumimoji="0" sz="3050" b="0" i="1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osobu, </a:t>
            </a:r>
            <a:r>
              <a:rPr kumimoji="0" sz="3050" b="0" i="1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ktorá </a:t>
            </a:r>
            <a:r>
              <a:rPr kumimoji="0" sz="3050" b="0" i="1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 odkázaná </a:t>
            </a:r>
            <a:r>
              <a:rPr kumimoji="0" sz="3050" b="0" i="1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</a:t>
            </a:r>
            <a:r>
              <a:rPr kumimoji="0" sz="3050" b="0" i="1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pomoc </a:t>
            </a:r>
            <a:r>
              <a:rPr kumimoji="0" sz="3050" b="0" i="1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inej</a:t>
            </a:r>
            <a:r>
              <a:rPr kumimoji="0" sz="3050" b="0" i="1" u="none" strike="noStrike" kern="1200" cap="none" spc="1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osoby</a:t>
            </a:r>
            <a:endParaRPr kumimoji="0" sz="3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39370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alebo </a:t>
            </a:r>
            <a:r>
              <a:rPr kumimoji="0" sz="3050" b="0" i="1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poskytovanie </a:t>
            </a:r>
            <a:r>
              <a:rPr kumimoji="0" sz="3050" b="0" i="1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sociálnej </a:t>
            </a:r>
            <a:r>
              <a:rPr kumimoji="0" sz="3050" b="0" i="1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služby </a:t>
            </a:r>
            <a:r>
              <a:rPr kumimoji="0" sz="3050" b="0" i="1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potrebuje </a:t>
            </a:r>
            <a:r>
              <a:rPr kumimoji="0" sz="3050" b="0" i="1" u="none" strike="noStrike" kern="1200" cap="none" spc="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 </a:t>
            </a:r>
            <a:r>
              <a:rPr kumimoji="0" sz="3050" b="0" i="1" u="none" strike="noStrike" kern="1200" cap="none" spc="-4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iných  </a:t>
            </a:r>
            <a:endParaRPr kumimoji="0" lang="sk-SK" sz="3050" b="0" i="1" u="none" strike="noStrike" kern="1200" cap="none" spc="-40" normalizeH="0" baseline="0" noProof="0" dirty="0">
              <a:ln>
                <a:noFill/>
              </a:ln>
              <a:solidFill>
                <a:srgbClr val="81615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393700" lvl="0" indent="0" algn="ctr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50" b="0" i="1" u="none" strike="noStrike" kern="1200" cap="none" spc="-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vážnych</a:t>
            </a:r>
            <a:r>
              <a:rPr kumimoji="0" sz="3050" b="0" i="1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50" b="0" i="1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dôvodov.</a:t>
            </a:r>
            <a:endParaRPr kumimoji="0" sz="3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1800" y="3581400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39975" y="507997"/>
            <a:ext cx="2233930" cy="1295400"/>
          </a:xfrm>
          <a:custGeom>
            <a:avLst/>
            <a:gdLst/>
            <a:ahLst/>
            <a:cxnLst/>
            <a:rect l="l" t="t" r="r" b="b"/>
            <a:pathLst>
              <a:path w="2233929" h="1295400">
                <a:moveTo>
                  <a:pt x="1652752" y="0"/>
                </a:moveTo>
                <a:lnTo>
                  <a:pt x="580694" y="0"/>
                </a:lnTo>
                <a:lnTo>
                  <a:pt x="563310" y="12699"/>
                </a:lnTo>
                <a:lnTo>
                  <a:pt x="549113" y="25399"/>
                </a:lnTo>
                <a:lnTo>
                  <a:pt x="539539" y="38099"/>
                </a:lnTo>
                <a:lnTo>
                  <a:pt x="536028" y="50799"/>
                </a:lnTo>
                <a:lnTo>
                  <a:pt x="536028" y="190499"/>
                </a:lnTo>
                <a:lnTo>
                  <a:pt x="27281" y="190499"/>
                </a:lnTo>
                <a:lnTo>
                  <a:pt x="13084" y="203199"/>
                </a:lnTo>
                <a:lnTo>
                  <a:pt x="3510" y="215899"/>
                </a:lnTo>
                <a:lnTo>
                  <a:pt x="0" y="228599"/>
                </a:lnTo>
                <a:lnTo>
                  <a:pt x="0" y="1257299"/>
                </a:lnTo>
                <a:lnTo>
                  <a:pt x="3510" y="1269999"/>
                </a:lnTo>
                <a:lnTo>
                  <a:pt x="13084" y="1282699"/>
                </a:lnTo>
                <a:lnTo>
                  <a:pt x="27281" y="1295399"/>
                </a:lnTo>
                <a:lnTo>
                  <a:pt x="2206165" y="1295399"/>
                </a:lnTo>
                <a:lnTo>
                  <a:pt x="2220363" y="1282699"/>
                </a:lnTo>
                <a:lnTo>
                  <a:pt x="2229936" y="1269999"/>
                </a:lnTo>
                <a:lnTo>
                  <a:pt x="2233447" y="1257299"/>
                </a:lnTo>
                <a:lnTo>
                  <a:pt x="2233447" y="1206499"/>
                </a:lnTo>
                <a:lnTo>
                  <a:pt x="89344" y="1206499"/>
                </a:lnTo>
                <a:lnTo>
                  <a:pt x="89344" y="279399"/>
                </a:lnTo>
                <a:lnTo>
                  <a:pt x="625360" y="279399"/>
                </a:lnTo>
                <a:lnTo>
                  <a:pt x="625360" y="101599"/>
                </a:lnTo>
                <a:lnTo>
                  <a:pt x="1697418" y="101599"/>
                </a:lnTo>
                <a:lnTo>
                  <a:pt x="1697418" y="50799"/>
                </a:lnTo>
                <a:lnTo>
                  <a:pt x="1693907" y="38099"/>
                </a:lnTo>
                <a:lnTo>
                  <a:pt x="1684334" y="25399"/>
                </a:lnTo>
                <a:lnTo>
                  <a:pt x="1670136" y="12699"/>
                </a:lnTo>
                <a:lnTo>
                  <a:pt x="1652752" y="0"/>
                </a:lnTo>
                <a:close/>
              </a:path>
              <a:path w="2233929" h="1295400">
                <a:moveTo>
                  <a:pt x="625360" y="279399"/>
                </a:moveTo>
                <a:lnTo>
                  <a:pt x="536028" y="279399"/>
                </a:lnTo>
                <a:lnTo>
                  <a:pt x="536028" y="1206499"/>
                </a:lnTo>
                <a:lnTo>
                  <a:pt x="625360" y="1206499"/>
                </a:lnTo>
                <a:lnTo>
                  <a:pt x="625360" y="279399"/>
                </a:lnTo>
                <a:close/>
              </a:path>
              <a:path w="2233929" h="1295400">
                <a:moveTo>
                  <a:pt x="1268118" y="812799"/>
                </a:moveTo>
                <a:lnTo>
                  <a:pt x="965329" y="812799"/>
                </a:lnTo>
                <a:lnTo>
                  <a:pt x="951131" y="825499"/>
                </a:lnTo>
                <a:lnTo>
                  <a:pt x="941558" y="838199"/>
                </a:lnTo>
                <a:lnTo>
                  <a:pt x="938047" y="850899"/>
                </a:lnTo>
                <a:lnTo>
                  <a:pt x="938047" y="1206499"/>
                </a:lnTo>
                <a:lnTo>
                  <a:pt x="1027379" y="1206499"/>
                </a:lnTo>
                <a:lnTo>
                  <a:pt x="1027379" y="901699"/>
                </a:lnTo>
                <a:lnTo>
                  <a:pt x="1295399" y="901699"/>
                </a:lnTo>
                <a:lnTo>
                  <a:pt x="1295399" y="850899"/>
                </a:lnTo>
                <a:lnTo>
                  <a:pt x="1291889" y="838199"/>
                </a:lnTo>
                <a:lnTo>
                  <a:pt x="1282315" y="825499"/>
                </a:lnTo>
                <a:lnTo>
                  <a:pt x="1268118" y="812799"/>
                </a:lnTo>
                <a:close/>
              </a:path>
              <a:path w="2233929" h="1295400">
                <a:moveTo>
                  <a:pt x="1295399" y="901699"/>
                </a:moveTo>
                <a:lnTo>
                  <a:pt x="1206055" y="901699"/>
                </a:lnTo>
                <a:lnTo>
                  <a:pt x="1206055" y="1206499"/>
                </a:lnTo>
                <a:lnTo>
                  <a:pt x="1295399" y="1206499"/>
                </a:lnTo>
                <a:lnTo>
                  <a:pt x="1295399" y="901699"/>
                </a:lnTo>
                <a:close/>
              </a:path>
              <a:path w="2233929" h="1295400">
                <a:moveTo>
                  <a:pt x="1697418" y="101599"/>
                </a:moveTo>
                <a:lnTo>
                  <a:pt x="1608086" y="101599"/>
                </a:lnTo>
                <a:lnTo>
                  <a:pt x="1608086" y="1206499"/>
                </a:lnTo>
                <a:lnTo>
                  <a:pt x="1697431" y="1206499"/>
                </a:lnTo>
                <a:lnTo>
                  <a:pt x="1697431" y="279399"/>
                </a:lnTo>
                <a:lnTo>
                  <a:pt x="2233447" y="279399"/>
                </a:lnTo>
                <a:lnTo>
                  <a:pt x="2233447" y="228599"/>
                </a:lnTo>
                <a:lnTo>
                  <a:pt x="2229936" y="215899"/>
                </a:lnTo>
                <a:lnTo>
                  <a:pt x="2220363" y="203199"/>
                </a:lnTo>
                <a:lnTo>
                  <a:pt x="2206165" y="190499"/>
                </a:lnTo>
                <a:lnTo>
                  <a:pt x="1697418" y="190499"/>
                </a:lnTo>
                <a:lnTo>
                  <a:pt x="1697418" y="101599"/>
                </a:lnTo>
                <a:close/>
              </a:path>
              <a:path w="2233929" h="1295400">
                <a:moveTo>
                  <a:pt x="2233447" y="279399"/>
                </a:moveTo>
                <a:lnTo>
                  <a:pt x="2144115" y="279399"/>
                </a:lnTo>
                <a:lnTo>
                  <a:pt x="2144115" y="1206499"/>
                </a:lnTo>
                <a:lnTo>
                  <a:pt x="2233447" y="1206499"/>
                </a:lnTo>
                <a:lnTo>
                  <a:pt x="2233447" y="279399"/>
                </a:lnTo>
                <a:close/>
              </a:path>
              <a:path w="2233929" h="1295400">
                <a:moveTo>
                  <a:pt x="240726" y="990599"/>
                </a:moveTo>
                <a:lnTo>
                  <a:pt x="161292" y="990599"/>
                </a:lnTo>
                <a:lnTo>
                  <a:pt x="147094" y="1003299"/>
                </a:lnTo>
                <a:lnTo>
                  <a:pt x="137521" y="1015999"/>
                </a:lnTo>
                <a:lnTo>
                  <a:pt x="134010" y="1028699"/>
                </a:lnTo>
                <a:lnTo>
                  <a:pt x="137521" y="1054099"/>
                </a:lnTo>
                <a:lnTo>
                  <a:pt x="147094" y="1066799"/>
                </a:lnTo>
                <a:lnTo>
                  <a:pt x="161292" y="1079499"/>
                </a:lnTo>
                <a:lnTo>
                  <a:pt x="240726" y="1079499"/>
                </a:lnTo>
                <a:lnTo>
                  <a:pt x="254923" y="1066799"/>
                </a:lnTo>
                <a:lnTo>
                  <a:pt x="264497" y="1054099"/>
                </a:lnTo>
                <a:lnTo>
                  <a:pt x="268008" y="1028699"/>
                </a:lnTo>
                <a:lnTo>
                  <a:pt x="264497" y="1015999"/>
                </a:lnTo>
                <a:lnTo>
                  <a:pt x="254923" y="1003299"/>
                </a:lnTo>
                <a:lnTo>
                  <a:pt x="240726" y="990599"/>
                </a:lnTo>
                <a:close/>
              </a:path>
              <a:path w="2233929" h="1295400">
                <a:moveTo>
                  <a:pt x="464070" y="990599"/>
                </a:moveTo>
                <a:lnTo>
                  <a:pt x="384634" y="990599"/>
                </a:lnTo>
                <a:lnTo>
                  <a:pt x="370436" y="1003299"/>
                </a:lnTo>
                <a:lnTo>
                  <a:pt x="360863" y="1015999"/>
                </a:lnTo>
                <a:lnTo>
                  <a:pt x="357352" y="1028699"/>
                </a:lnTo>
                <a:lnTo>
                  <a:pt x="360863" y="1054099"/>
                </a:lnTo>
                <a:lnTo>
                  <a:pt x="370436" y="1066799"/>
                </a:lnTo>
                <a:lnTo>
                  <a:pt x="384634" y="1079499"/>
                </a:lnTo>
                <a:lnTo>
                  <a:pt x="464070" y="1079499"/>
                </a:lnTo>
                <a:lnTo>
                  <a:pt x="478272" y="1066799"/>
                </a:lnTo>
                <a:lnTo>
                  <a:pt x="487850" y="1054099"/>
                </a:lnTo>
                <a:lnTo>
                  <a:pt x="491362" y="1028699"/>
                </a:lnTo>
                <a:lnTo>
                  <a:pt x="487850" y="1015999"/>
                </a:lnTo>
                <a:lnTo>
                  <a:pt x="478272" y="1003299"/>
                </a:lnTo>
                <a:lnTo>
                  <a:pt x="464070" y="990599"/>
                </a:lnTo>
                <a:close/>
              </a:path>
              <a:path w="2233929" h="1295400">
                <a:moveTo>
                  <a:pt x="821422" y="990599"/>
                </a:moveTo>
                <a:lnTo>
                  <a:pt x="741987" y="990599"/>
                </a:lnTo>
                <a:lnTo>
                  <a:pt x="727789" y="1003299"/>
                </a:lnTo>
                <a:lnTo>
                  <a:pt x="718215" y="1015999"/>
                </a:lnTo>
                <a:lnTo>
                  <a:pt x="714705" y="1028699"/>
                </a:lnTo>
                <a:lnTo>
                  <a:pt x="718215" y="1054099"/>
                </a:lnTo>
                <a:lnTo>
                  <a:pt x="727789" y="1066799"/>
                </a:lnTo>
                <a:lnTo>
                  <a:pt x="741987" y="1079499"/>
                </a:lnTo>
                <a:lnTo>
                  <a:pt x="821422" y="1079499"/>
                </a:lnTo>
                <a:lnTo>
                  <a:pt x="835625" y="1066799"/>
                </a:lnTo>
                <a:lnTo>
                  <a:pt x="845202" y="1054099"/>
                </a:lnTo>
                <a:lnTo>
                  <a:pt x="848715" y="1028699"/>
                </a:lnTo>
                <a:lnTo>
                  <a:pt x="845202" y="1015999"/>
                </a:lnTo>
                <a:lnTo>
                  <a:pt x="835625" y="1003299"/>
                </a:lnTo>
                <a:lnTo>
                  <a:pt x="821422" y="990599"/>
                </a:lnTo>
                <a:close/>
              </a:path>
              <a:path w="2233929" h="1295400">
                <a:moveTo>
                  <a:pt x="1491460" y="990599"/>
                </a:moveTo>
                <a:lnTo>
                  <a:pt x="1412019" y="990599"/>
                </a:lnTo>
                <a:lnTo>
                  <a:pt x="1397817" y="1003299"/>
                </a:lnTo>
                <a:lnTo>
                  <a:pt x="1388242" y="1015999"/>
                </a:lnTo>
                <a:lnTo>
                  <a:pt x="1384731" y="1028699"/>
                </a:lnTo>
                <a:lnTo>
                  <a:pt x="1388242" y="1054099"/>
                </a:lnTo>
                <a:lnTo>
                  <a:pt x="1397817" y="1066799"/>
                </a:lnTo>
                <a:lnTo>
                  <a:pt x="1412019" y="1079499"/>
                </a:lnTo>
                <a:lnTo>
                  <a:pt x="1491460" y="1079499"/>
                </a:lnTo>
                <a:lnTo>
                  <a:pt x="1505658" y="1066799"/>
                </a:lnTo>
                <a:lnTo>
                  <a:pt x="1515231" y="1054099"/>
                </a:lnTo>
                <a:lnTo>
                  <a:pt x="1518742" y="1028699"/>
                </a:lnTo>
                <a:lnTo>
                  <a:pt x="1515231" y="1015999"/>
                </a:lnTo>
                <a:lnTo>
                  <a:pt x="1505658" y="1003299"/>
                </a:lnTo>
                <a:lnTo>
                  <a:pt x="1491460" y="990599"/>
                </a:lnTo>
                <a:close/>
              </a:path>
              <a:path w="2233929" h="1295400">
                <a:moveTo>
                  <a:pt x="1848812" y="990599"/>
                </a:moveTo>
                <a:lnTo>
                  <a:pt x="1769371" y="990599"/>
                </a:lnTo>
                <a:lnTo>
                  <a:pt x="1755170" y="1003299"/>
                </a:lnTo>
                <a:lnTo>
                  <a:pt x="1745595" y="1015999"/>
                </a:lnTo>
                <a:lnTo>
                  <a:pt x="1742084" y="1028699"/>
                </a:lnTo>
                <a:lnTo>
                  <a:pt x="1745595" y="1054099"/>
                </a:lnTo>
                <a:lnTo>
                  <a:pt x="1755170" y="1066799"/>
                </a:lnTo>
                <a:lnTo>
                  <a:pt x="1769371" y="1079499"/>
                </a:lnTo>
                <a:lnTo>
                  <a:pt x="1848812" y="1079499"/>
                </a:lnTo>
                <a:lnTo>
                  <a:pt x="1863010" y="1066799"/>
                </a:lnTo>
                <a:lnTo>
                  <a:pt x="1872584" y="1054099"/>
                </a:lnTo>
                <a:lnTo>
                  <a:pt x="1876094" y="1028699"/>
                </a:lnTo>
                <a:lnTo>
                  <a:pt x="1872584" y="1015999"/>
                </a:lnTo>
                <a:lnTo>
                  <a:pt x="1863010" y="1003299"/>
                </a:lnTo>
                <a:lnTo>
                  <a:pt x="1848812" y="990599"/>
                </a:lnTo>
                <a:close/>
              </a:path>
              <a:path w="2233929" h="1295400">
                <a:moveTo>
                  <a:pt x="2072155" y="990599"/>
                </a:moveTo>
                <a:lnTo>
                  <a:pt x="1992721" y="990599"/>
                </a:lnTo>
                <a:lnTo>
                  <a:pt x="1978523" y="1003299"/>
                </a:lnTo>
                <a:lnTo>
                  <a:pt x="1968950" y="1015999"/>
                </a:lnTo>
                <a:lnTo>
                  <a:pt x="1965439" y="1028699"/>
                </a:lnTo>
                <a:lnTo>
                  <a:pt x="1968950" y="1054099"/>
                </a:lnTo>
                <a:lnTo>
                  <a:pt x="1978523" y="1066799"/>
                </a:lnTo>
                <a:lnTo>
                  <a:pt x="1992721" y="1079499"/>
                </a:lnTo>
                <a:lnTo>
                  <a:pt x="2072155" y="1079499"/>
                </a:lnTo>
                <a:lnTo>
                  <a:pt x="2086352" y="1066799"/>
                </a:lnTo>
                <a:lnTo>
                  <a:pt x="2095926" y="1054099"/>
                </a:lnTo>
                <a:lnTo>
                  <a:pt x="2099436" y="1028699"/>
                </a:lnTo>
                <a:lnTo>
                  <a:pt x="2095926" y="1015999"/>
                </a:lnTo>
                <a:lnTo>
                  <a:pt x="2086352" y="1003299"/>
                </a:lnTo>
                <a:lnTo>
                  <a:pt x="2072155" y="990599"/>
                </a:lnTo>
                <a:close/>
              </a:path>
              <a:path w="2233929" h="1295400">
                <a:moveTo>
                  <a:pt x="240726" y="812799"/>
                </a:moveTo>
                <a:lnTo>
                  <a:pt x="161292" y="812799"/>
                </a:lnTo>
                <a:lnTo>
                  <a:pt x="147094" y="825499"/>
                </a:lnTo>
                <a:lnTo>
                  <a:pt x="137521" y="838199"/>
                </a:lnTo>
                <a:lnTo>
                  <a:pt x="134010" y="850899"/>
                </a:lnTo>
                <a:lnTo>
                  <a:pt x="137521" y="876299"/>
                </a:lnTo>
                <a:lnTo>
                  <a:pt x="147094" y="888999"/>
                </a:lnTo>
                <a:lnTo>
                  <a:pt x="161292" y="901699"/>
                </a:lnTo>
                <a:lnTo>
                  <a:pt x="240726" y="901699"/>
                </a:lnTo>
                <a:lnTo>
                  <a:pt x="254923" y="888999"/>
                </a:lnTo>
                <a:lnTo>
                  <a:pt x="264497" y="876299"/>
                </a:lnTo>
                <a:lnTo>
                  <a:pt x="268008" y="850899"/>
                </a:lnTo>
                <a:lnTo>
                  <a:pt x="264497" y="838199"/>
                </a:lnTo>
                <a:lnTo>
                  <a:pt x="254923" y="825499"/>
                </a:lnTo>
                <a:lnTo>
                  <a:pt x="240726" y="812799"/>
                </a:lnTo>
                <a:close/>
              </a:path>
              <a:path w="2233929" h="1295400">
                <a:moveTo>
                  <a:pt x="464070" y="812799"/>
                </a:moveTo>
                <a:lnTo>
                  <a:pt x="384634" y="812799"/>
                </a:lnTo>
                <a:lnTo>
                  <a:pt x="370436" y="825499"/>
                </a:lnTo>
                <a:lnTo>
                  <a:pt x="360863" y="838199"/>
                </a:lnTo>
                <a:lnTo>
                  <a:pt x="357352" y="850899"/>
                </a:lnTo>
                <a:lnTo>
                  <a:pt x="360863" y="876299"/>
                </a:lnTo>
                <a:lnTo>
                  <a:pt x="370436" y="888999"/>
                </a:lnTo>
                <a:lnTo>
                  <a:pt x="384634" y="901699"/>
                </a:lnTo>
                <a:lnTo>
                  <a:pt x="464070" y="901699"/>
                </a:lnTo>
                <a:lnTo>
                  <a:pt x="478272" y="888999"/>
                </a:lnTo>
                <a:lnTo>
                  <a:pt x="487850" y="876299"/>
                </a:lnTo>
                <a:lnTo>
                  <a:pt x="491362" y="850899"/>
                </a:lnTo>
                <a:lnTo>
                  <a:pt x="487850" y="838199"/>
                </a:lnTo>
                <a:lnTo>
                  <a:pt x="478272" y="825499"/>
                </a:lnTo>
                <a:lnTo>
                  <a:pt x="464070" y="812799"/>
                </a:lnTo>
                <a:close/>
              </a:path>
              <a:path w="2233929" h="1295400">
                <a:moveTo>
                  <a:pt x="821422" y="812799"/>
                </a:moveTo>
                <a:lnTo>
                  <a:pt x="741987" y="812799"/>
                </a:lnTo>
                <a:lnTo>
                  <a:pt x="727789" y="825499"/>
                </a:lnTo>
                <a:lnTo>
                  <a:pt x="718215" y="838199"/>
                </a:lnTo>
                <a:lnTo>
                  <a:pt x="714705" y="850899"/>
                </a:lnTo>
                <a:lnTo>
                  <a:pt x="718215" y="876299"/>
                </a:lnTo>
                <a:lnTo>
                  <a:pt x="727789" y="888999"/>
                </a:lnTo>
                <a:lnTo>
                  <a:pt x="741987" y="901699"/>
                </a:lnTo>
                <a:lnTo>
                  <a:pt x="821422" y="901699"/>
                </a:lnTo>
                <a:lnTo>
                  <a:pt x="835625" y="888999"/>
                </a:lnTo>
                <a:lnTo>
                  <a:pt x="845202" y="876299"/>
                </a:lnTo>
                <a:lnTo>
                  <a:pt x="848715" y="850899"/>
                </a:lnTo>
                <a:lnTo>
                  <a:pt x="845202" y="838199"/>
                </a:lnTo>
                <a:lnTo>
                  <a:pt x="835625" y="825499"/>
                </a:lnTo>
                <a:lnTo>
                  <a:pt x="821422" y="812799"/>
                </a:lnTo>
                <a:close/>
              </a:path>
              <a:path w="2233929" h="1295400">
                <a:moveTo>
                  <a:pt x="1491460" y="812799"/>
                </a:moveTo>
                <a:lnTo>
                  <a:pt x="1412019" y="812799"/>
                </a:lnTo>
                <a:lnTo>
                  <a:pt x="1397817" y="825499"/>
                </a:lnTo>
                <a:lnTo>
                  <a:pt x="1388242" y="838199"/>
                </a:lnTo>
                <a:lnTo>
                  <a:pt x="1384731" y="850899"/>
                </a:lnTo>
                <a:lnTo>
                  <a:pt x="1388242" y="876299"/>
                </a:lnTo>
                <a:lnTo>
                  <a:pt x="1397817" y="888999"/>
                </a:lnTo>
                <a:lnTo>
                  <a:pt x="1412019" y="901699"/>
                </a:lnTo>
                <a:lnTo>
                  <a:pt x="1491460" y="901699"/>
                </a:lnTo>
                <a:lnTo>
                  <a:pt x="1505658" y="888999"/>
                </a:lnTo>
                <a:lnTo>
                  <a:pt x="1515231" y="876299"/>
                </a:lnTo>
                <a:lnTo>
                  <a:pt x="1518742" y="850899"/>
                </a:lnTo>
                <a:lnTo>
                  <a:pt x="1515231" y="838199"/>
                </a:lnTo>
                <a:lnTo>
                  <a:pt x="1505658" y="825499"/>
                </a:lnTo>
                <a:lnTo>
                  <a:pt x="1491460" y="812799"/>
                </a:lnTo>
                <a:close/>
              </a:path>
              <a:path w="2233929" h="1295400">
                <a:moveTo>
                  <a:pt x="1848812" y="812799"/>
                </a:moveTo>
                <a:lnTo>
                  <a:pt x="1769371" y="812799"/>
                </a:lnTo>
                <a:lnTo>
                  <a:pt x="1755170" y="825499"/>
                </a:lnTo>
                <a:lnTo>
                  <a:pt x="1745595" y="838199"/>
                </a:lnTo>
                <a:lnTo>
                  <a:pt x="1742084" y="850899"/>
                </a:lnTo>
                <a:lnTo>
                  <a:pt x="1745595" y="876299"/>
                </a:lnTo>
                <a:lnTo>
                  <a:pt x="1755170" y="888999"/>
                </a:lnTo>
                <a:lnTo>
                  <a:pt x="1769371" y="901699"/>
                </a:lnTo>
                <a:lnTo>
                  <a:pt x="1848812" y="901699"/>
                </a:lnTo>
                <a:lnTo>
                  <a:pt x="1863010" y="888999"/>
                </a:lnTo>
                <a:lnTo>
                  <a:pt x="1872584" y="876299"/>
                </a:lnTo>
                <a:lnTo>
                  <a:pt x="1876094" y="850899"/>
                </a:lnTo>
                <a:lnTo>
                  <a:pt x="1872584" y="838199"/>
                </a:lnTo>
                <a:lnTo>
                  <a:pt x="1863010" y="825499"/>
                </a:lnTo>
                <a:lnTo>
                  <a:pt x="1848812" y="812799"/>
                </a:lnTo>
                <a:close/>
              </a:path>
              <a:path w="2233929" h="1295400">
                <a:moveTo>
                  <a:pt x="2072155" y="812799"/>
                </a:moveTo>
                <a:lnTo>
                  <a:pt x="1992721" y="812799"/>
                </a:lnTo>
                <a:lnTo>
                  <a:pt x="1978523" y="825499"/>
                </a:lnTo>
                <a:lnTo>
                  <a:pt x="1968950" y="838199"/>
                </a:lnTo>
                <a:lnTo>
                  <a:pt x="1965439" y="850899"/>
                </a:lnTo>
                <a:lnTo>
                  <a:pt x="1968950" y="876299"/>
                </a:lnTo>
                <a:lnTo>
                  <a:pt x="1978523" y="888999"/>
                </a:lnTo>
                <a:lnTo>
                  <a:pt x="1992721" y="901699"/>
                </a:lnTo>
                <a:lnTo>
                  <a:pt x="2072155" y="901699"/>
                </a:lnTo>
                <a:lnTo>
                  <a:pt x="2086352" y="888999"/>
                </a:lnTo>
                <a:lnTo>
                  <a:pt x="2095926" y="876299"/>
                </a:lnTo>
                <a:lnTo>
                  <a:pt x="2099436" y="850899"/>
                </a:lnTo>
                <a:lnTo>
                  <a:pt x="2095926" y="838199"/>
                </a:lnTo>
                <a:lnTo>
                  <a:pt x="2086352" y="825499"/>
                </a:lnTo>
                <a:lnTo>
                  <a:pt x="2072155" y="812799"/>
                </a:lnTo>
                <a:close/>
              </a:path>
              <a:path w="2233929" h="1295400">
                <a:moveTo>
                  <a:pt x="240726" y="711199"/>
                </a:moveTo>
                <a:lnTo>
                  <a:pt x="161292" y="711199"/>
                </a:lnTo>
                <a:lnTo>
                  <a:pt x="178676" y="723899"/>
                </a:lnTo>
                <a:lnTo>
                  <a:pt x="223342" y="723899"/>
                </a:lnTo>
                <a:lnTo>
                  <a:pt x="240726" y="711199"/>
                </a:lnTo>
                <a:close/>
              </a:path>
              <a:path w="2233929" h="1295400">
                <a:moveTo>
                  <a:pt x="464070" y="711199"/>
                </a:moveTo>
                <a:lnTo>
                  <a:pt x="384634" y="711199"/>
                </a:lnTo>
                <a:lnTo>
                  <a:pt x="402018" y="723899"/>
                </a:lnTo>
                <a:lnTo>
                  <a:pt x="446684" y="723899"/>
                </a:lnTo>
                <a:lnTo>
                  <a:pt x="464070" y="711199"/>
                </a:lnTo>
                <a:close/>
              </a:path>
              <a:path w="2233929" h="1295400">
                <a:moveTo>
                  <a:pt x="821422" y="711199"/>
                </a:moveTo>
                <a:lnTo>
                  <a:pt x="741987" y="711199"/>
                </a:lnTo>
                <a:lnTo>
                  <a:pt x="759371" y="723899"/>
                </a:lnTo>
                <a:lnTo>
                  <a:pt x="804036" y="723899"/>
                </a:lnTo>
                <a:lnTo>
                  <a:pt x="821422" y="711199"/>
                </a:lnTo>
                <a:close/>
              </a:path>
              <a:path w="2233929" h="1295400">
                <a:moveTo>
                  <a:pt x="1044765" y="711199"/>
                </a:moveTo>
                <a:lnTo>
                  <a:pt x="965329" y="711199"/>
                </a:lnTo>
                <a:lnTo>
                  <a:pt x="982713" y="723899"/>
                </a:lnTo>
                <a:lnTo>
                  <a:pt x="1027379" y="723899"/>
                </a:lnTo>
                <a:lnTo>
                  <a:pt x="1044765" y="711199"/>
                </a:lnTo>
                <a:close/>
              </a:path>
              <a:path w="2233929" h="1295400">
                <a:moveTo>
                  <a:pt x="1268118" y="711199"/>
                </a:moveTo>
                <a:lnTo>
                  <a:pt x="1188671" y="711199"/>
                </a:lnTo>
                <a:lnTo>
                  <a:pt x="1206055" y="723899"/>
                </a:lnTo>
                <a:lnTo>
                  <a:pt x="1250734" y="723899"/>
                </a:lnTo>
                <a:lnTo>
                  <a:pt x="1268118" y="711199"/>
                </a:lnTo>
                <a:close/>
              </a:path>
              <a:path w="2233929" h="1295400">
                <a:moveTo>
                  <a:pt x="1491460" y="711199"/>
                </a:moveTo>
                <a:lnTo>
                  <a:pt x="1412019" y="711199"/>
                </a:lnTo>
                <a:lnTo>
                  <a:pt x="1429410" y="723899"/>
                </a:lnTo>
                <a:lnTo>
                  <a:pt x="1474076" y="723899"/>
                </a:lnTo>
                <a:lnTo>
                  <a:pt x="1491460" y="711199"/>
                </a:lnTo>
                <a:close/>
              </a:path>
              <a:path w="2233929" h="1295400">
                <a:moveTo>
                  <a:pt x="1848812" y="711199"/>
                </a:moveTo>
                <a:lnTo>
                  <a:pt x="1769371" y="711199"/>
                </a:lnTo>
                <a:lnTo>
                  <a:pt x="1786762" y="723899"/>
                </a:lnTo>
                <a:lnTo>
                  <a:pt x="1831428" y="723899"/>
                </a:lnTo>
                <a:lnTo>
                  <a:pt x="1848812" y="711199"/>
                </a:lnTo>
                <a:close/>
              </a:path>
              <a:path w="2233929" h="1295400">
                <a:moveTo>
                  <a:pt x="2072155" y="711199"/>
                </a:moveTo>
                <a:lnTo>
                  <a:pt x="1992721" y="711199"/>
                </a:lnTo>
                <a:lnTo>
                  <a:pt x="2010105" y="723899"/>
                </a:lnTo>
                <a:lnTo>
                  <a:pt x="2054771" y="723899"/>
                </a:lnTo>
                <a:lnTo>
                  <a:pt x="2072155" y="711199"/>
                </a:lnTo>
                <a:close/>
              </a:path>
              <a:path w="2233929" h="1295400">
                <a:moveTo>
                  <a:pt x="240726" y="634999"/>
                </a:moveTo>
                <a:lnTo>
                  <a:pt x="161292" y="634999"/>
                </a:lnTo>
                <a:lnTo>
                  <a:pt x="147094" y="647699"/>
                </a:lnTo>
                <a:lnTo>
                  <a:pt x="137521" y="660399"/>
                </a:lnTo>
                <a:lnTo>
                  <a:pt x="134010" y="673099"/>
                </a:lnTo>
                <a:lnTo>
                  <a:pt x="137521" y="698499"/>
                </a:lnTo>
                <a:lnTo>
                  <a:pt x="147094" y="711199"/>
                </a:lnTo>
                <a:lnTo>
                  <a:pt x="254923" y="711199"/>
                </a:lnTo>
                <a:lnTo>
                  <a:pt x="264497" y="698499"/>
                </a:lnTo>
                <a:lnTo>
                  <a:pt x="268008" y="673099"/>
                </a:lnTo>
                <a:lnTo>
                  <a:pt x="264497" y="660399"/>
                </a:lnTo>
                <a:lnTo>
                  <a:pt x="254923" y="647699"/>
                </a:lnTo>
                <a:lnTo>
                  <a:pt x="240726" y="634999"/>
                </a:lnTo>
                <a:close/>
              </a:path>
              <a:path w="2233929" h="1295400">
                <a:moveTo>
                  <a:pt x="464070" y="634999"/>
                </a:moveTo>
                <a:lnTo>
                  <a:pt x="384634" y="634999"/>
                </a:lnTo>
                <a:lnTo>
                  <a:pt x="370436" y="647699"/>
                </a:lnTo>
                <a:lnTo>
                  <a:pt x="360863" y="660399"/>
                </a:lnTo>
                <a:lnTo>
                  <a:pt x="357352" y="673099"/>
                </a:lnTo>
                <a:lnTo>
                  <a:pt x="360863" y="698499"/>
                </a:lnTo>
                <a:lnTo>
                  <a:pt x="370436" y="711199"/>
                </a:lnTo>
                <a:lnTo>
                  <a:pt x="478272" y="711199"/>
                </a:lnTo>
                <a:lnTo>
                  <a:pt x="487850" y="698499"/>
                </a:lnTo>
                <a:lnTo>
                  <a:pt x="491362" y="673099"/>
                </a:lnTo>
                <a:lnTo>
                  <a:pt x="487850" y="660399"/>
                </a:lnTo>
                <a:lnTo>
                  <a:pt x="478272" y="647699"/>
                </a:lnTo>
                <a:lnTo>
                  <a:pt x="464070" y="634999"/>
                </a:lnTo>
                <a:close/>
              </a:path>
              <a:path w="2233929" h="1295400">
                <a:moveTo>
                  <a:pt x="821422" y="634999"/>
                </a:moveTo>
                <a:lnTo>
                  <a:pt x="741987" y="634999"/>
                </a:lnTo>
                <a:lnTo>
                  <a:pt x="727789" y="647699"/>
                </a:lnTo>
                <a:lnTo>
                  <a:pt x="718215" y="660399"/>
                </a:lnTo>
                <a:lnTo>
                  <a:pt x="714705" y="673099"/>
                </a:lnTo>
                <a:lnTo>
                  <a:pt x="718215" y="698499"/>
                </a:lnTo>
                <a:lnTo>
                  <a:pt x="727789" y="711199"/>
                </a:lnTo>
                <a:lnTo>
                  <a:pt x="835625" y="711199"/>
                </a:lnTo>
                <a:lnTo>
                  <a:pt x="845202" y="698499"/>
                </a:lnTo>
                <a:lnTo>
                  <a:pt x="848715" y="673099"/>
                </a:lnTo>
                <a:lnTo>
                  <a:pt x="845202" y="660399"/>
                </a:lnTo>
                <a:lnTo>
                  <a:pt x="835625" y="647699"/>
                </a:lnTo>
                <a:lnTo>
                  <a:pt x="821422" y="634999"/>
                </a:lnTo>
                <a:close/>
              </a:path>
              <a:path w="2233929" h="1295400">
                <a:moveTo>
                  <a:pt x="1044765" y="634999"/>
                </a:moveTo>
                <a:lnTo>
                  <a:pt x="965329" y="634999"/>
                </a:lnTo>
                <a:lnTo>
                  <a:pt x="951131" y="647699"/>
                </a:lnTo>
                <a:lnTo>
                  <a:pt x="941558" y="660399"/>
                </a:lnTo>
                <a:lnTo>
                  <a:pt x="938047" y="673099"/>
                </a:lnTo>
                <a:lnTo>
                  <a:pt x="941558" y="698499"/>
                </a:lnTo>
                <a:lnTo>
                  <a:pt x="951131" y="711199"/>
                </a:lnTo>
                <a:lnTo>
                  <a:pt x="1058967" y="711199"/>
                </a:lnTo>
                <a:lnTo>
                  <a:pt x="1068545" y="698499"/>
                </a:lnTo>
                <a:lnTo>
                  <a:pt x="1072057" y="673099"/>
                </a:lnTo>
                <a:lnTo>
                  <a:pt x="1068545" y="660399"/>
                </a:lnTo>
                <a:lnTo>
                  <a:pt x="1058967" y="647699"/>
                </a:lnTo>
                <a:lnTo>
                  <a:pt x="1044765" y="634999"/>
                </a:lnTo>
                <a:close/>
              </a:path>
              <a:path w="2233929" h="1295400">
                <a:moveTo>
                  <a:pt x="1268118" y="634999"/>
                </a:moveTo>
                <a:lnTo>
                  <a:pt x="1188671" y="634999"/>
                </a:lnTo>
                <a:lnTo>
                  <a:pt x="1174473" y="647699"/>
                </a:lnTo>
                <a:lnTo>
                  <a:pt x="1164900" y="660399"/>
                </a:lnTo>
                <a:lnTo>
                  <a:pt x="1161389" y="673099"/>
                </a:lnTo>
                <a:lnTo>
                  <a:pt x="1164900" y="698499"/>
                </a:lnTo>
                <a:lnTo>
                  <a:pt x="1174473" y="711199"/>
                </a:lnTo>
                <a:lnTo>
                  <a:pt x="1282315" y="711199"/>
                </a:lnTo>
                <a:lnTo>
                  <a:pt x="1291889" y="698499"/>
                </a:lnTo>
                <a:lnTo>
                  <a:pt x="1295399" y="673099"/>
                </a:lnTo>
                <a:lnTo>
                  <a:pt x="1291889" y="660399"/>
                </a:lnTo>
                <a:lnTo>
                  <a:pt x="1282315" y="647699"/>
                </a:lnTo>
                <a:lnTo>
                  <a:pt x="1268118" y="634999"/>
                </a:lnTo>
                <a:close/>
              </a:path>
              <a:path w="2233929" h="1295400">
                <a:moveTo>
                  <a:pt x="1491460" y="634999"/>
                </a:moveTo>
                <a:lnTo>
                  <a:pt x="1412019" y="634999"/>
                </a:lnTo>
                <a:lnTo>
                  <a:pt x="1397817" y="647699"/>
                </a:lnTo>
                <a:lnTo>
                  <a:pt x="1388242" y="660399"/>
                </a:lnTo>
                <a:lnTo>
                  <a:pt x="1384731" y="673099"/>
                </a:lnTo>
                <a:lnTo>
                  <a:pt x="1388242" y="698499"/>
                </a:lnTo>
                <a:lnTo>
                  <a:pt x="1397817" y="711199"/>
                </a:lnTo>
                <a:lnTo>
                  <a:pt x="1505658" y="711199"/>
                </a:lnTo>
                <a:lnTo>
                  <a:pt x="1515231" y="698499"/>
                </a:lnTo>
                <a:lnTo>
                  <a:pt x="1518742" y="673099"/>
                </a:lnTo>
                <a:lnTo>
                  <a:pt x="1515231" y="660399"/>
                </a:lnTo>
                <a:lnTo>
                  <a:pt x="1505658" y="647699"/>
                </a:lnTo>
                <a:lnTo>
                  <a:pt x="1491460" y="634999"/>
                </a:lnTo>
                <a:close/>
              </a:path>
              <a:path w="2233929" h="1295400">
                <a:moveTo>
                  <a:pt x="1848812" y="634999"/>
                </a:moveTo>
                <a:lnTo>
                  <a:pt x="1769371" y="634999"/>
                </a:lnTo>
                <a:lnTo>
                  <a:pt x="1755170" y="647699"/>
                </a:lnTo>
                <a:lnTo>
                  <a:pt x="1745595" y="660399"/>
                </a:lnTo>
                <a:lnTo>
                  <a:pt x="1742084" y="673099"/>
                </a:lnTo>
                <a:lnTo>
                  <a:pt x="1745595" y="698499"/>
                </a:lnTo>
                <a:lnTo>
                  <a:pt x="1755170" y="711199"/>
                </a:lnTo>
                <a:lnTo>
                  <a:pt x="1863010" y="711199"/>
                </a:lnTo>
                <a:lnTo>
                  <a:pt x="1872584" y="698499"/>
                </a:lnTo>
                <a:lnTo>
                  <a:pt x="1876094" y="673099"/>
                </a:lnTo>
                <a:lnTo>
                  <a:pt x="1872584" y="660399"/>
                </a:lnTo>
                <a:lnTo>
                  <a:pt x="1863010" y="647699"/>
                </a:lnTo>
                <a:lnTo>
                  <a:pt x="1848812" y="634999"/>
                </a:lnTo>
                <a:close/>
              </a:path>
              <a:path w="2233929" h="1295400">
                <a:moveTo>
                  <a:pt x="2072155" y="634999"/>
                </a:moveTo>
                <a:lnTo>
                  <a:pt x="1992721" y="634999"/>
                </a:lnTo>
                <a:lnTo>
                  <a:pt x="1978523" y="647699"/>
                </a:lnTo>
                <a:lnTo>
                  <a:pt x="1968950" y="660399"/>
                </a:lnTo>
                <a:lnTo>
                  <a:pt x="1965439" y="673099"/>
                </a:lnTo>
                <a:lnTo>
                  <a:pt x="1968950" y="698499"/>
                </a:lnTo>
                <a:lnTo>
                  <a:pt x="1978523" y="711199"/>
                </a:lnTo>
                <a:lnTo>
                  <a:pt x="2086352" y="711199"/>
                </a:lnTo>
                <a:lnTo>
                  <a:pt x="2095926" y="698499"/>
                </a:lnTo>
                <a:lnTo>
                  <a:pt x="2099436" y="673099"/>
                </a:lnTo>
                <a:lnTo>
                  <a:pt x="2095926" y="660399"/>
                </a:lnTo>
                <a:lnTo>
                  <a:pt x="2086352" y="647699"/>
                </a:lnTo>
                <a:lnTo>
                  <a:pt x="2072155" y="634999"/>
                </a:lnTo>
                <a:close/>
              </a:path>
              <a:path w="2233929" h="1295400">
                <a:moveTo>
                  <a:pt x="240726" y="533399"/>
                </a:moveTo>
                <a:lnTo>
                  <a:pt x="161292" y="533399"/>
                </a:lnTo>
                <a:lnTo>
                  <a:pt x="178676" y="546099"/>
                </a:lnTo>
                <a:lnTo>
                  <a:pt x="223342" y="546099"/>
                </a:lnTo>
                <a:lnTo>
                  <a:pt x="240726" y="533399"/>
                </a:lnTo>
                <a:close/>
              </a:path>
              <a:path w="2233929" h="1295400">
                <a:moveTo>
                  <a:pt x="464070" y="533399"/>
                </a:moveTo>
                <a:lnTo>
                  <a:pt x="384634" y="533399"/>
                </a:lnTo>
                <a:lnTo>
                  <a:pt x="402018" y="546099"/>
                </a:lnTo>
                <a:lnTo>
                  <a:pt x="446684" y="546099"/>
                </a:lnTo>
                <a:lnTo>
                  <a:pt x="464070" y="533399"/>
                </a:lnTo>
                <a:close/>
              </a:path>
              <a:path w="2233929" h="1295400">
                <a:moveTo>
                  <a:pt x="821422" y="533399"/>
                </a:moveTo>
                <a:lnTo>
                  <a:pt x="741987" y="533399"/>
                </a:lnTo>
                <a:lnTo>
                  <a:pt x="759371" y="546099"/>
                </a:lnTo>
                <a:lnTo>
                  <a:pt x="804036" y="546099"/>
                </a:lnTo>
                <a:lnTo>
                  <a:pt x="821422" y="533399"/>
                </a:lnTo>
                <a:close/>
              </a:path>
              <a:path w="2233929" h="1295400">
                <a:moveTo>
                  <a:pt x="1044765" y="533399"/>
                </a:moveTo>
                <a:lnTo>
                  <a:pt x="965329" y="533399"/>
                </a:lnTo>
                <a:lnTo>
                  <a:pt x="982713" y="546099"/>
                </a:lnTo>
                <a:lnTo>
                  <a:pt x="1027379" y="546099"/>
                </a:lnTo>
                <a:lnTo>
                  <a:pt x="1044765" y="533399"/>
                </a:lnTo>
                <a:close/>
              </a:path>
              <a:path w="2233929" h="1295400">
                <a:moveTo>
                  <a:pt x="1268118" y="533399"/>
                </a:moveTo>
                <a:lnTo>
                  <a:pt x="1188671" y="533399"/>
                </a:lnTo>
                <a:lnTo>
                  <a:pt x="1206055" y="546099"/>
                </a:lnTo>
                <a:lnTo>
                  <a:pt x="1250734" y="546099"/>
                </a:lnTo>
                <a:lnTo>
                  <a:pt x="1268118" y="533399"/>
                </a:lnTo>
                <a:close/>
              </a:path>
              <a:path w="2233929" h="1295400">
                <a:moveTo>
                  <a:pt x="1491460" y="533399"/>
                </a:moveTo>
                <a:lnTo>
                  <a:pt x="1412019" y="533399"/>
                </a:lnTo>
                <a:lnTo>
                  <a:pt x="1429410" y="546099"/>
                </a:lnTo>
                <a:lnTo>
                  <a:pt x="1474076" y="546099"/>
                </a:lnTo>
                <a:lnTo>
                  <a:pt x="1491460" y="533399"/>
                </a:lnTo>
                <a:close/>
              </a:path>
              <a:path w="2233929" h="1295400">
                <a:moveTo>
                  <a:pt x="1848812" y="533399"/>
                </a:moveTo>
                <a:lnTo>
                  <a:pt x="1769371" y="533399"/>
                </a:lnTo>
                <a:lnTo>
                  <a:pt x="1786762" y="546099"/>
                </a:lnTo>
                <a:lnTo>
                  <a:pt x="1831428" y="546099"/>
                </a:lnTo>
                <a:lnTo>
                  <a:pt x="1848812" y="533399"/>
                </a:lnTo>
                <a:close/>
              </a:path>
              <a:path w="2233929" h="1295400">
                <a:moveTo>
                  <a:pt x="2072155" y="533399"/>
                </a:moveTo>
                <a:lnTo>
                  <a:pt x="1992721" y="533399"/>
                </a:lnTo>
                <a:lnTo>
                  <a:pt x="2010105" y="546099"/>
                </a:lnTo>
                <a:lnTo>
                  <a:pt x="2054771" y="546099"/>
                </a:lnTo>
                <a:lnTo>
                  <a:pt x="2072155" y="533399"/>
                </a:lnTo>
                <a:close/>
              </a:path>
              <a:path w="2233929" h="1295400">
                <a:moveTo>
                  <a:pt x="240726" y="457199"/>
                </a:moveTo>
                <a:lnTo>
                  <a:pt x="161292" y="457199"/>
                </a:lnTo>
                <a:lnTo>
                  <a:pt x="147094" y="469899"/>
                </a:lnTo>
                <a:lnTo>
                  <a:pt x="137521" y="482599"/>
                </a:lnTo>
                <a:lnTo>
                  <a:pt x="134010" y="495299"/>
                </a:lnTo>
                <a:lnTo>
                  <a:pt x="137521" y="520699"/>
                </a:lnTo>
                <a:lnTo>
                  <a:pt x="147094" y="533399"/>
                </a:lnTo>
                <a:lnTo>
                  <a:pt x="254923" y="533399"/>
                </a:lnTo>
                <a:lnTo>
                  <a:pt x="264497" y="520699"/>
                </a:lnTo>
                <a:lnTo>
                  <a:pt x="268008" y="495299"/>
                </a:lnTo>
                <a:lnTo>
                  <a:pt x="264497" y="482599"/>
                </a:lnTo>
                <a:lnTo>
                  <a:pt x="254923" y="469899"/>
                </a:lnTo>
                <a:lnTo>
                  <a:pt x="240726" y="457199"/>
                </a:lnTo>
                <a:close/>
              </a:path>
              <a:path w="2233929" h="1295400">
                <a:moveTo>
                  <a:pt x="464070" y="457199"/>
                </a:moveTo>
                <a:lnTo>
                  <a:pt x="384634" y="457199"/>
                </a:lnTo>
                <a:lnTo>
                  <a:pt x="370436" y="469899"/>
                </a:lnTo>
                <a:lnTo>
                  <a:pt x="360863" y="482599"/>
                </a:lnTo>
                <a:lnTo>
                  <a:pt x="357352" y="495299"/>
                </a:lnTo>
                <a:lnTo>
                  <a:pt x="360863" y="520699"/>
                </a:lnTo>
                <a:lnTo>
                  <a:pt x="370436" y="533399"/>
                </a:lnTo>
                <a:lnTo>
                  <a:pt x="478272" y="533399"/>
                </a:lnTo>
                <a:lnTo>
                  <a:pt x="487850" y="520699"/>
                </a:lnTo>
                <a:lnTo>
                  <a:pt x="491362" y="495299"/>
                </a:lnTo>
                <a:lnTo>
                  <a:pt x="487850" y="482599"/>
                </a:lnTo>
                <a:lnTo>
                  <a:pt x="478272" y="469899"/>
                </a:lnTo>
                <a:lnTo>
                  <a:pt x="464070" y="457199"/>
                </a:lnTo>
                <a:close/>
              </a:path>
              <a:path w="2233929" h="1295400">
                <a:moveTo>
                  <a:pt x="821422" y="457199"/>
                </a:moveTo>
                <a:lnTo>
                  <a:pt x="741987" y="457199"/>
                </a:lnTo>
                <a:lnTo>
                  <a:pt x="727789" y="469899"/>
                </a:lnTo>
                <a:lnTo>
                  <a:pt x="718215" y="482599"/>
                </a:lnTo>
                <a:lnTo>
                  <a:pt x="714705" y="495299"/>
                </a:lnTo>
                <a:lnTo>
                  <a:pt x="718215" y="520699"/>
                </a:lnTo>
                <a:lnTo>
                  <a:pt x="727789" y="533399"/>
                </a:lnTo>
                <a:lnTo>
                  <a:pt x="835625" y="533399"/>
                </a:lnTo>
                <a:lnTo>
                  <a:pt x="845202" y="520699"/>
                </a:lnTo>
                <a:lnTo>
                  <a:pt x="848715" y="495299"/>
                </a:lnTo>
                <a:lnTo>
                  <a:pt x="845202" y="482599"/>
                </a:lnTo>
                <a:lnTo>
                  <a:pt x="835625" y="469899"/>
                </a:lnTo>
                <a:lnTo>
                  <a:pt x="821422" y="457199"/>
                </a:lnTo>
                <a:close/>
              </a:path>
              <a:path w="2233929" h="1295400">
                <a:moveTo>
                  <a:pt x="1044765" y="457199"/>
                </a:moveTo>
                <a:lnTo>
                  <a:pt x="965329" y="457199"/>
                </a:lnTo>
                <a:lnTo>
                  <a:pt x="951131" y="469899"/>
                </a:lnTo>
                <a:lnTo>
                  <a:pt x="941558" y="482599"/>
                </a:lnTo>
                <a:lnTo>
                  <a:pt x="938047" y="495299"/>
                </a:lnTo>
                <a:lnTo>
                  <a:pt x="941558" y="520699"/>
                </a:lnTo>
                <a:lnTo>
                  <a:pt x="951131" y="533399"/>
                </a:lnTo>
                <a:lnTo>
                  <a:pt x="1058967" y="533399"/>
                </a:lnTo>
                <a:lnTo>
                  <a:pt x="1068545" y="520699"/>
                </a:lnTo>
                <a:lnTo>
                  <a:pt x="1072057" y="495299"/>
                </a:lnTo>
                <a:lnTo>
                  <a:pt x="1068545" y="482599"/>
                </a:lnTo>
                <a:lnTo>
                  <a:pt x="1058967" y="469899"/>
                </a:lnTo>
                <a:lnTo>
                  <a:pt x="1044765" y="457199"/>
                </a:lnTo>
                <a:close/>
              </a:path>
              <a:path w="2233929" h="1295400">
                <a:moveTo>
                  <a:pt x="1268118" y="457199"/>
                </a:moveTo>
                <a:lnTo>
                  <a:pt x="1188671" y="457199"/>
                </a:lnTo>
                <a:lnTo>
                  <a:pt x="1174473" y="469899"/>
                </a:lnTo>
                <a:lnTo>
                  <a:pt x="1164900" y="482599"/>
                </a:lnTo>
                <a:lnTo>
                  <a:pt x="1161389" y="495299"/>
                </a:lnTo>
                <a:lnTo>
                  <a:pt x="1164900" y="520699"/>
                </a:lnTo>
                <a:lnTo>
                  <a:pt x="1174473" y="533399"/>
                </a:lnTo>
                <a:lnTo>
                  <a:pt x="1282315" y="533399"/>
                </a:lnTo>
                <a:lnTo>
                  <a:pt x="1291889" y="520699"/>
                </a:lnTo>
                <a:lnTo>
                  <a:pt x="1295399" y="495299"/>
                </a:lnTo>
                <a:lnTo>
                  <a:pt x="1291889" y="482599"/>
                </a:lnTo>
                <a:lnTo>
                  <a:pt x="1282315" y="469899"/>
                </a:lnTo>
                <a:lnTo>
                  <a:pt x="1268118" y="457199"/>
                </a:lnTo>
                <a:close/>
              </a:path>
              <a:path w="2233929" h="1295400">
                <a:moveTo>
                  <a:pt x="1491460" y="457199"/>
                </a:moveTo>
                <a:lnTo>
                  <a:pt x="1412019" y="457199"/>
                </a:lnTo>
                <a:lnTo>
                  <a:pt x="1397817" y="469899"/>
                </a:lnTo>
                <a:lnTo>
                  <a:pt x="1388242" y="482599"/>
                </a:lnTo>
                <a:lnTo>
                  <a:pt x="1384731" y="495299"/>
                </a:lnTo>
                <a:lnTo>
                  <a:pt x="1388242" y="520699"/>
                </a:lnTo>
                <a:lnTo>
                  <a:pt x="1397817" y="533399"/>
                </a:lnTo>
                <a:lnTo>
                  <a:pt x="1505658" y="533399"/>
                </a:lnTo>
                <a:lnTo>
                  <a:pt x="1515231" y="520699"/>
                </a:lnTo>
                <a:lnTo>
                  <a:pt x="1518742" y="495299"/>
                </a:lnTo>
                <a:lnTo>
                  <a:pt x="1515231" y="482599"/>
                </a:lnTo>
                <a:lnTo>
                  <a:pt x="1505658" y="469899"/>
                </a:lnTo>
                <a:lnTo>
                  <a:pt x="1491460" y="457199"/>
                </a:lnTo>
                <a:close/>
              </a:path>
              <a:path w="2233929" h="1295400">
                <a:moveTo>
                  <a:pt x="1848812" y="457199"/>
                </a:moveTo>
                <a:lnTo>
                  <a:pt x="1769371" y="457199"/>
                </a:lnTo>
                <a:lnTo>
                  <a:pt x="1755170" y="469899"/>
                </a:lnTo>
                <a:lnTo>
                  <a:pt x="1745595" y="482599"/>
                </a:lnTo>
                <a:lnTo>
                  <a:pt x="1742084" y="495299"/>
                </a:lnTo>
                <a:lnTo>
                  <a:pt x="1745595" y="520699"/>
                </a:lnTo>
                <a:lnTo>
                  <a:pt x="1755170" y="533399"/>
                </a:lnTo>
                <a:lnTo>
                  <a:pt x="1863010" y="533399"/>
                </a:lnTo>
                <a:lnTo>
                  <a:pt x="1872584" y="520699"/>
                </a:lnTo>
                <a:lnTo>
                  <a:pt x="1876094" y="495299"/>
                </a:lnTo>
                <a:lnTo>
                  <a:pt x="1872584" y="482599"/>
                </a:lnTo>
                <a:lnTo>
                  <a:pt x="1863010" y="469899"/>
                </a:lnTo>
                <a:lnTo>
                  <a:pt x="1848812" y="457199"/>
                </a:lnTo>
                <a:close/>
              </a:path>
              <a:path w="2233929" h="1295400">
                <a:moveTo>
                  <a:pt x="2072155" y="457199"/>
                </a:moveTo>
                <a:lnTo>
                  <a:pt x="1992721" y="457199"/>
                </a:lnTo>
                <a:lnTo>
                  <a:pt x="1978523" y="469899"/>
                </a:lnTo>
                <a:lnTo>
                  <a:pt x="1968950" y="482599"/>
                </a:lnTo>
                <a:lnTo>
                  <a:pt x="1965439" y="495299"/>
                </a:lnTo>
                <a:lnTo>
                  <a:pt x="1968950" y="520699"/>
                </a:lnTo>
                <a:lnTo>
                  <a:pt x="1978523" y="533399"/>
                </a:lnTo>
                <a:lnTo>
                  <a:pt x="2086352" y="533399"/>
                </a:lnTo>
                <a:lnTo>
                  <a:pt x="2095926" y="520699"/>
                </a:lnTo>
                <a:lnTo>
                  <a:pt x="2099436" y="495299"/>
                </a:lnTo>
                <a:lnTo>
                  <a:pt x="2095926" y="482599"/>
                </a:lnTo>
                <a:lnTo>
                  <a:pt x="2086352" y="469899"/>
                </a:lnTo>
                <a:lnTo>
                  <a:pt x="2072155" y="457199"/>
                </a:lnTo>
                <a:close/>
              </a:path>
              <a:path w="2233929" h="1295400">
                <a:moveTo>
                  <a:pt x="821422" y="355599"/>
                </a:moveTo>
                <a:lnTo>
                  <a:pt x="741987" y="355599"/>
                </a:lnTo>
                <a:lnTo>
                  <a:pt x="759371" y="368299"/>
                </a:lnTo>
                <a:lnTo>
                  <a:pt x="804036" y="368299"/>
                </a:lnTo>
                <a:lnTo>
                  <a:pt x="821422" y="355599"/>
                </a:lnTo>
                <a:close/>
              </a:path>
              <a:path w="2233929" h="1295400">
                <a:moveTo>
                  <a:pt x="1044765" y="355599"/>
                </a:moveTo>
                <a:lnTo>
                  <a:pt x="965329" y="355599"/>
                </a:lnTo>
                <a:lnTo>
                  <a:pt x="982713" y="368299"/>
                </a:lnTo>
                <a:lnTo>
                  <a:pt x="1027379" y="368299"/>
                </a:lnTo>
                <a:lnTo>
                  <a:pt x="1044765" y="355599"/>
                </a:lnTo>
                <a:close/>
              </a:path>
              <a:path w="2233929" h="1295400">
                <a:moveTo>
                  <a:pt x="1268118" y="355599"/>
                </a:moveTo>
                <a:lnTo>
                  <a:pt x="1188671" y="355599"/>
                </a:lnTo>
                <a:lnTo>
                  <a:pt x="1206055" y="368299"/>
                </a:lnTo>
                <a:lnTo>
                  <a:pt x="1250734" y="368299"/>
                </a:lnTo>
                <a:lnTo>
                  <a:pt x="1268118" y="355599"/>
                </a:lnTo>
                <a:close/>
              </a:path>
              <a:path w="2233929" h="1295400">
                <a:moveTo>
                  <a:pt x="1491460" y="355599"/>
                </a:moveTo>
                <a:lnTo>
                  <a:pt x="1412019" y="355599"/>
                </a:lnTo>
                <a:lnTo>
                  <a:pt x="1429410" y="368299"/>
                </a:lnTo>
                <a:lnTo>
                  <a:pt x="1474076" y="368299"/>
                </a:lnTo>
                <a:lnTo>
                  <a:pt x="1491460" y="355599"/>
                </a:lnTo>
                <a:close/>
              </a:path>
              <a:path w="2233929" h="1295400">
                <a:moveTo>
                  <a:pt x="821422" y="279399"/>
                </a:moveTo>
                <a:lnTo>
                  <a:pt x="741987" y="279399"/>
                </a:lnTo>
                <a:lnTo>
                  <a:pt x="727789" y="292099"/>
                </a:lnTo>
                <a:lnTo>
                  <a:pt x="718215" y="304799"/>
                </a:lnTo>
                <a:lnTo>
                  <a:pt x="714705" y="317499"/>
                </a:lnTo>
                <a:lnTo>
                  <a:pt x="718215" y="330199"/>
                </a:lnTo>
                <a:lnTo>
                  <a:pt x="727789" y="355599"/>
                </a:lnTo>
                <a:lnTo>
                  <a:pt x="835625" y="355599"/>
                </a:lnTo>
                <a:lnTo>
                  <a:pt x="845202" y="330199"/>
                </a:lnTo>
                <a:lnTo>
                  <a:pt x="848715" y="317499"/>
                </a:lnTo>
                <a:lnTo>
                  <a:pt x="845202" y="304799"/>
                </a:lnTo>
                <a:lnTo>
                  <a:pt x="835625" y="292099"/>
                </a:lnTo>
                <a:lnTo>
                  <a:pt x="821422" y="279399"/>
                </a:lnTo>
                <a:close/>
              </a:path>
              <a:path w="2233929" h="1295400">
                <a:moveTo>
                  <a:pt x="1044765" y="279399"/>
                </a:moveTo>
                <a:lnTo>
                  <a:pt x="965329" y="279399"/>
                </a:lnTo>
                <a:lnTo>
                  <a:pt x="951131" y="292099"/>
                </a:lnTo>
                <a:lnTo>
                  <a:pt x="941558" y="304799"/>
                </a:lnTo>
                <a:lnTo>
                  <a:pt x="938047" y="317499"/>
                </a:lnTo>
                <a:lnTo>
                  <a:pt x="941558" y="330199"/>
                </a:lnTo>
                <a:lnTo>
                  <a:pt x="951131" y="355599"/>
                </a:lnTo>
                <a:lnTo>
                  <a:pt x="1058967" y="355599"/>
                </a:lnTo>
                <a:lnTo>
                  <a:pt x="1068545" y="330199"/>
                </a:lnTo>
                <a:lnTo>
                  <a:pt x="1072057" y="317499"/>
                </a:lnTo>
                <a:lnTo>
                  <a:pt x="1068545" y="304799"/>
                </a:lnTo>
                <a:lnTo>
                  <a:pt x="1058967" y="292099"/>
                </a:lnTo>
                <a:lnTo>
                  <a:pt x="1044765" y="279399"/>
                </a:lnTo>
                <a:close/>
              </a:path>
              <a:path w="2233929" h="1295400">
                <a:moveTo>
                  <a:pt x="1268118" y="279399"/>
                </a:moveTo>
                <a:lnTo>
                  <a:pt x="1188671" y="279399"/>
                </a:lnTo>
                <a:lnTo>
                  <a:pt x="1174473" y="292099"/>
                </a:lnTo>
                <a:lnTo>
                  <a:pt x="1164900" y="304799"/>
                </a:lnTo>
                <a:lnTo>
                  <a:pt x="1161389" y="317499"/>
                </a:lnTo>
                <a:lnTo>
                  <a:pt x="1164900" y="330199"/>
                </a:lnTo>
                <a:lnTo>
                  <a:pt x="1174473" y="355599"/>
                </a:lnTo>
                <a:lnTo>
                  <a:pt x="1282315" y="355599"/>
                </a:lnTo>
                <a:lnTo>
                  <a:pt x="1291889" y="330199"/>
                </a:lnTo>
                <a:lnTo>
                  <a:pt x="1295399" y="317499"/>
                </a:lnTo>
                <a:lnTo>
                  <a:pt x="1291889" y="304799"/>
                </a:lnTo>
                <a:lnTo>
                  <a:pt x="1282315" y="292099"/>
                </a:lnTo>
                <a:lnTo>
                  <a:pt x="1268118" y="279399"/>
                </a:lnTo>
                <a:close/>
              </a:path>
              <a:path w="2233929" h="1295400">
                <a:moveTo>
                  <a:pt x="1491460" y="279399"/>
                </a:moveTo>
                <a:lnTo>
                  <a:pt x="1412019" y="279399"/>
                </a:lnTo>
                <a:lnTo>
                  <a:pt x="1397817" y="292099"/>
                </a:lnTo>
                <a:lnTo>
                  <a:pt x="1388242" y="304799"/>
                </a:lnTo>
                <a:lnTo>
                  <a:pt x="1384731" y="317499"/>
                </a:lnTo>
                <a:lnTo>
                  <a:pt x="1388242" y="330199"/>
                </a:lnTo>
                <a:lnTo>
                  <a:pt x="1397817" y="355599"/>
                </a:lnTo>
                <a:lnTo>
                  <a:pt x="1505658" y="355599"/>
                </a:lnTo>
                <a:lnTo>
                  <a:pt x="1515231" y="330199"/>
                </a:lnTo>
                <a:lnTo>
                  <a:pt x="1518742" y="317499"/>
                </a:lnTo>
                <a:lnTo>
                  <a:pt x="1515231" y="304799"/>
                </a:lnTo>
                <a:lnTo>
                  <a:pt x="1505658" y="292099"/>
                </a:lnTo>
                <a:lnTo>
                  <a:pt x="1491460" y="279399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613586" y="6131913"/>
            <a:ext cx="1459865" cy="1111250"/>
          </a:xfrm>
          <a:custGeom>
            <a:avLst/>
            <a:gdLst/>
            <a:ahLst/>
            <a:cxnLst/>
            <a:rect l="l" t="t" r="r" b="b"/>
            <a:pathLst>
              <a:path w="1459865" h="1111250">
                <a:moveTo>
                  <a:pt x="210245" y="339151"/>
                </a:moveTo>
                <a:lnTo>
                  <a:pt x="125295" y="402866"/>
                </a:lnTo>
                <a:lnTo>
                  <a:pt x="63712" y="464448"/>
                </a:lnTo>
                <a:lnTo>
                  <a:pt x="15928" y="514887"/>
                </a:lnTo>
                <a:lnTo>
                  <a:pt x="0" y="549398"/>
                </a:lnTo>
                <a:lnTo>
                  <a:pt x="15928" y="583909"/>
                </a:lnTo>
                <a:lnTo>
                  <a:pt x="63712" y="634349"/>
                </a:lnTo>
                <a:lnTo>
                  <a:pt x="476438" y="1047061"/>
                </a:lnTo>
                <a:lnTo>
                  <a:pt x="526874" y="1094838"/>
                </a:lnTo>
                <a:lnTo>
                  <a:pt x="561373" y="1110762"/>
                </a:lnTo>
                <a:lnTo>
                  <a:pt x="595886" y="1094833"/>
                </a:lnTo>
                <a:lnTo>
                  <a:pt x="646325" y="1047048"/>
                </a:lnTo>
                <a:lnTo>
                  <a:pt x="707894" y="985466"/>
                </a:lnTo>
                <a:lnTo>
                  <a:pt x="712555" y="980716"/>
                </a:lnTo>
                <a:lnTo>
                  <a:pt x="718550" y="972600"/>
                </a:lnTo>
                <a:lnTo>
                  <a:pt x="1023223" y="667927"/>
                </a:lnTo>
                <a:lnTo>
                  <a:pt x="560257" y="667927"/>
                </a:lnTo>
                <a:lnTo>
                  <a:pt x="295195" y="402853"/>
                </a:lnTo>
                <a:lnTo>
                  <a:pt x="244756" y="355076"/>
                </a:lnTo>
                <a:lnTo>
                  <a:pt x="210245" y="339151"/>
                </a:lnTo>
                <a:close/>
              </a:path>
              <a:path w="1459865" h="1111250">
                <a:moveTo>
                  <a:pt x="1249422" y="0"/>
                </a:moveTo>
                <a:lnTo>
                  <a:pt x="1214911" y="15928"/>
                </a:lnTo>
                <a:lnTo>
                  <a:pt x="1164472" y="63712"/>
                </a:lnTo>
                <a:lnTo>
                  <a:pt x="560257" y="667927"/>
                </a:lnTo>
                <a:lnTo>
                  <a:pt x="1023223" y="667927"/>
                </a:lnTo>
                <a:lnTo>
                  <a:pt x="1395955" y="295195"/>
                </a:lnTo>
                <a:lnTo>
                  <a:pt x="1443739" y="244756"/>
                </a:lnTo>
                <a:lnTo>
                  <a:pt x="1459668" y="210245"/>
                </a:lnTo>
                <a:lnTo>
                  <a:pt x="1443739" y="175734"/>
                </a:lnTo>
                <a:lnTo>
                  <a:pt x="1395955" y="125295"/>
                </a:lnTo>
                <a:lnTo>
                  <a:pt x="1334373" y="63712"/>
                </a:lnTo>
                <a:lnTo>
                  <a:pt x="1283933" y="15928"/>
                </a:lnTo>
                <a:lnTo>
                  <a:pt x="1249422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0733A6CD-F1AA-0444-8FFB-AFACC49C4804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2785C4EB-C0D6-2E41-B3DE-392787E552F4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E4D07F7A-37F1-7947-B2BE-292771260F91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2346A485-CFA1-184A-915F-E0278D57751F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B1A9915E-0A6E-8B4E-9D02-76D8F753E1C7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FD8AEC03-F69B-204D-ADAB-94280DB7A6B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19671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rázok 36">
            <a:extLst>
              <a:ext uri="{FF2B5EF4-FFF2-40B4-BE49-F238E27FC236}">
                <a16:creationId xmlns:a16="http://schemas.microsoft.com/office/drawing/2014/main" id="{C22B60CD-33AC-4F49-B584-6FB2831AA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34670" r="44099" b="47058"/>
          <a:stretch/>
        </p:blipFill>
        <p:spPr>
          <a:xfrm>
            <a:off x="3048000" y="-5216"/>
            <a:ext cx="12201240" cy="10612289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4103433" y="1563429"/>
            <a:ext cx="2088514" cy="2088514"/>
          </a:xfrm>
          <a:custGeom>
            <a:avLst/>
            <a:gdLst/>
            <a:ahLst/>
            <a:cxnLst/>
            <a:rect l="l" t="t" r="r" b="b"/>
            <a:pathLst>
              <a:path w="2088514" h="2088514">
                <a:moveTo>
                  <a:pt x="1044130" y="0"/>
                </a:moveTo>
                <a:lnTo>
                  <a:pt x="996336" y="1074"/>
                </a:lnTo>
                <a:lnTo>
                  <a:pt x="949093" y="4267"/>
                </a:lnTo>
                <a:lnTo>
                  <a:pt x="902448" y="9531"/>
                </a:lnTo>
                <a:lnTo>
                  <a:pt x="856447" y="16822"/>
                </a:lnTo>
                <a:lnTo>
                  <a:pt x="811135" y="26092"/>
                </a:lnTo>
                <a:lnTo>
                  <a:pt x="766559" y="37297"/>
                </a:lnTo>
                <a:lnTo>
                  <a:pt x="722765" y="50389"/>
                </a:lnTo>
                <a:lnTo>
                  <a:pt x="679800" y="65323"/>
                </a:lnTo>
                <a:lnTo>
                  <a:pt x="637708" y="82053"/>
                </a:lnTo>
                <a:lnTo>
                  <a:pt x="596536" y="100532"/>
                </a:lnTo>
                <a:lnTo>
                  <a:pt x="556331" y="120714"/>
                </a:lnTo>
                <a:lnTo>
                  <a:pt x="517138" y="142554"/>
                </a:lnTo>
                <a:lnTo>
                  <a:pt x="479003" y="166005"/>
                </a:lnTo>
                <a:lnTo>
                  <a:pt x="441973" y="191022"/>
                </a:lnTo>
                <a:lnTo>
                  <a:pt x="406093" y="217558"/>
                </a:lnTo>
                <a:lnTo>
                  <a:pt x="371410" y="245566"/>
                </a:lnTo>
                <a:lnTo>
                  <a:pt x="337970" y="275002"/>
                </a:lnTo>
                <a:lnTo>
                  <a:pt x="305819" y="305819"/>
                </a:lnTo>
                <a:lnTo>
                  <a:pt x="275002" y="337970"/>
                </a:lnTo>
                <a:lnTo>
                  <a:pt x="245566" y="371410"/>
                </a:lnTo>
                <a:lnTo>
                  <a:pt x="217558" y="406093"/>
                </a:lnTo>
                <a:lnTo>
                  <a:pt x="191022" y="441973"/>
                </a:lnTo>
                <a:lnTo>
                  <a:pt x="166005" y="479003"/>
                </a:lnTo>
                <a:lnTo>
                  <a:pt x="142554" y="517138"/>
                </a:lnTo>
                <a:lnTo>
                  <a:pt x="120714" y="556331"/>
                </a:lnTo>
                <a:lnTo>
                  <a:pt x="100532" y="596536"/>
                </a:lnTo>
                <a:lnTo>
                  <a:pt x="82053" y="637708"/>
                </a:lnTo>
                <a:lnTo>
                  <a:pt x="65323" y="679800"/>
                </a:lnTo>
                <a:lnTo>
                  <a:pt x="50389" y="722765"/>
                </a:lnTo>
                <a:lnTo>
                  <a:pt x="37297" y="766559"/>
                </a:lnTo>
                <a:lnTo>
                  <a:pt x="26092" y="811135"/>
                </a:lnTo>
                <a:lnTo>
                  <a:pt x="16822" y="856447"/>
                </a:lnTo>
                <a:lnTo>
                  <a:pt x="9531" y="902448"/>
                </a:lnTo>
                <a:lnTo>
                  <a:pt x="4267" y="949093"/>
                </a:lnTo>
                <a:lnTo>
                  <a:pt x="1074" y="996336"/>
                </a:lnTo>
                <a:lnTo>
                  <a:pt x="0" y="1044130"/>
                </a:lnTo>
                <a:lnTo>
                  <a:pt x="1074" y="1091924"/>
                </a:lnTo>
                <a:lnTo>
                  <a:pt x="4267" y="1139167"/>
                </a:lnTo>
                <a:lnTo>
                  <a:pt x="9531" y="1185812"/>
                </a:lnTo>
                <a:lnTo>
                  <a:pt x="16822" y="1231813"/>
                </a:lnTo>
                <a:lnTo>
                  <a:pt x="26092" y="1277125"/>
                </a:lnTo>
                <a:lnTo>
                  <a:pt x="37297" y="1321701"/>
                </a:lnTo>
                <a:lnTo>
                  <a:pt x="50389" y="1365495"/>
                </a:lnTo>
                <a:lnTo>
                  <a:pt x="65323" y="1408460"/>
                </a:lnTo>
                <a:lnTo>
                  <a:pt x="82053" y="1450552"/>
                </a:lnTo>
                <a:lnTo>
                  <a:pt x="100532" y="1491724"/>
                </a:lnTo>
                <a:lnTo>
                  <a:pt x="120714" y="1531929"/>
                </a:lnTo>
                <a:lnTo>
                  <a:pt x="142554" y="1571122"/>
                </a:lnTo>
                <a:lnTo>
                  <a:pt x="166005" y="1609257"/>
                </a:lnTo>
                <a:lnTo>
                  <a:pt x="191022" y="1646287"/>
                </a:lnTo>
                <a:lnTo>
                  <a:pt x="217558" y="1682167"/>
                </a:lnTo>
                <a:lnTo>
                  <a:pt x="245566" y="1716850"/>
                </a:lnTo>
                <a:lnTo>
                  <a:pt x="275002" y="1750290"/>
                </a:lnTo>
                <a:lnTo>
                  <a:pt x="305819" y="1782441"/>
                </a:lnTo>
                <a:lnTo>
                  <a:pt x="337970" y="1813258"/>
                </a:lnTo>
                <a:lnTo>
                  <a:pt x="371410" y="1842694"/>
                </a:lnTo>
                <a:lnTo>
                  <a:pt x="406093" y="1870702"/>
                </a:lnTo>
                <a:lnTo>
                  <a:pt x="441973" y="1897238"/>
                </a:lnTo>
                <a:lnTo>
                  <a:pt x="479003" y="1922255"/>
                </a:lnTo>
                <a:lnTo>
                  <a:pt x="517138" y="1945706"/>
                </a:lnTo>
                <a:lnTo>
                  <a:pt x="556331" y="1967546"/>
                </a:lnTo>
                <a:lnTo>
                  <a:pt x="596536" y="1987728"/>
                </a:lnTo>
                <a:lnTo>
                  <a:pt x="637708" y="2006207"/>
                </a:lnTo>
                <a:lnTo>
                  <a:pt x="679800" y="2022937"/>
                </a:lnTo>
                <a:lnTo>
                  <a:pt x="722765" y="2037871"/>
                </a:lnTo>
                <a:lnTo>
                  <a:pt x="766559" y="2050963"/>
                </a:lnTo>
                <a:lnTo>
                  <a:pt x="811135" y="2062168"/>
                </a:lnTo>
                <a:lnTo>
                  <a:pt x="856447" y="2071438"/>
                </a:lnTo>
                <a:lnTo>
                  <a:pt x="902448" y="2078729"/>
                </a:lnTo>
                <a:lnTo>
                  <a:pt x="949093" y="2083993"/>
                </a:lnTo>
                <a:lnTo>
                  <a:pt x="996336" y="2087186"/>
                </a:lnTo>
                <a:lnTo>
                  <a:pt x="1044130" y="2088260"/>
                </a:lnTo>
                <a:lnTo>
                  <a:pt x="1091924" y="2087186"/>
                </a:lnTo>
                <a:lnTo>
                  <a:pt x="1139167" y="2083993"/>
                </a:lnTo>
                <a:lnTo>
                  <a:pt x="1185812" y="2078729"/>
                </a:lnTo>
                <a:lnTo>
                  <a:pt x="1231813" y="2071438"/>
                </a:lnTo>
                <a:lnTo>
                  <a:pt x="1277125" y="2062168"/>
                </a:lnTo>
                <a:lnTo>
                  <a:pt x="1321701" y="2050963"/>
                </a:lnTo>
                <a:lnTo>
                  <a:pt x="1365495" y="2037871"/>
                </a:lnTo>
                <a:lnTo>
                  <a:pt x="1408460" y="2022937"/>
                </a:lnTo>
                <a:lnTo>
                  <a:pt x="1450552" y="2006207"/>
                </a:lnTo>
                <a:lnTo>
                  <a:pt x="1491724" y="1987728"/>
                </a:lnTo>
                <a:lnTo>
                  <a:pt x="1531929" y="1967546"/>
                </a:lnTo>
                <a:lnTo>
                  <a:pt x="1571122" y="1945706"/>
                </a:lnTo>
                <a:lnTo>
                  <a:pt x="1609257" y="1922255"/>
                </a:lnTo>
                <a:lnTo>
                  <a:pt x="1646287" y="1897238"/>
                </a:lnTo>
                <a:lnTo>
                  <a:pt x="1682167" y="1870702"/>
                </a:lnTo>
                <a:lnTo>
                  <a:pt x="1716850" y="1842694"/>
                </a:lnTo>
                <a:lnTo>
                  <a:pt x="1750290" y="1813258"/>
                </a:lnTo>
                <a:lnTo>
                  <a:pt x="1782441" y="1782441"/>
                </a:lnTo>
                <a:lnTo>
                  <a:pt x="1813258" y="1750290"/>
                </a:lnTo>
                <a:lnTo>
                  <a:pt x="1842694" y="1716850"/>
                </a:lnTo>
                <a:lnTo>
                  <a:pt x="1870702" y="1682167"/>
                </a:lnTo>
                <a:lnTo>
                  <a:pt x="1897238" y="1646287"/>
                </a:lnTo>
                <a:lnTo>
                  <a:pt x="1922255" y="1609257"/>
                </a:lnTo>
                <a:lnTo>
                  <a:pt x="1945706" y="1571122"/>
                </a:lnTo>
                <a:lnTo>
                  <a:pt x="1967546" y="1531929"/>
                </a:lnTo>
                <a:lnTo>
                  <a:pt x="1987728" y="1491724"/>
                </a:lnTo>
                <a:lnTo>
                  <a:pt x="2006207" y="1450552"/>
                </a:lnTo>
                <a:lnTo>
                  <a:pt x="2022937" y="1408460"/>
                </a:lnTo>
                <a:lnTo>
                  <a:pt x="2037871" y="1365495"/>
                </a:lnTo>
                <a:lnTo>
                  <a:pt x="2050963" y="1321701"/>
                </a:lnTo>
                <a:lnTo>
                  <a:pt x="2062168" y="1277125"/>
                </a:lnTo>
                <a:lnTo>
                  <a:pt x="2071438" y="1231813"/>
                </a:lnTo>
                <a:lnTo>
                  <a:pt x="2078729" y="1185812"/>
                </a:lnTo>
                <a:lnTo>
                  <a:pt x="2083993" y="1139167"/>
                </a:lnTo>
                <a:lnTo>
                  <a:pt x="2087186" y="1091924"/>
                </a:lnTo>
                <a:lnTo>
                  <a:pt x="2088260" y="1044130"/>
                </a:lnTo>
                <a:lnTo>
                  <a:pt x="2087186" y="996336"/>
                </a:lnTo>
                <a:lnTo>
                  <a:pt x="2083993" y="949093"/>
                </a:lnTo>
                <a:lnTo>
                  <a:pt x="2078729" y="902448"/>
                </a:lnTo>
                <a:lnTo>
                  <a:pt x="2071438" y="856447"/>
                </a:lnTo>
                <a:lnTo>
                  <a:pt x="2062168" y="811135"/>
                </a:lnTo>
                <a:lnTo>
                  <a:pt x="2050963" y="766559"/>
                </a:lnTo>
                <a:lnTo>
                  <a:pt x="2037871" y="722765"/>
                </a:lnTo>
                <a:lnTo>
                  <a:pt x="2022937" y="679800"/>
                </a:lnTo>
                <a:lnTo>
                  <a:pt x="2006207" y="637708"/>
                </a:lnTo>
                <a:lnTo>
                  <a:pt x="1987728" y="596536"/>
                </a:lnTo>
                <a:lnTo>
                  <a:pt x="1967546" y="556331"/>
                </a:lnTo>
                <a:lnTo>
                  <a:pt x="1945706" y="517138"/>
                </a:lnTo>
                <a:lnTo>
                  <a:pt x="1922255" y="479003"/>
                </a:lnTo>
                <a:lnTo>
                  <a:pt x="1897238" y="441973"/>
                </a:lnTo>
                <a:lnTo>
                  <a:pt x="1870702" y="406093"/>
                </a:lnTo>
                <a:lnTo>
                  <a:pt x="1842694" y="371410"/>
                </a:lnTo>
                <a:lnTo>
                  <a:pt x="1813258" y="337970"/>
                </a:lnTo>
                <a:lnTo>
                  <a:pt x="1782441" y="305819"/>
                </a:lnTo>
                <a:lnTo>
                  <a:pt x="1750290" y="275002"/>
                </a:lnTo>
                <a:lnTo>
                  <a:pt x="1716850" y="245566"/>
                </a:lnTo>
                <a:lnTo>
                  <a:pt x="1682167" y="217558"/>
                </a:lnTo>
                <a:lnTo>
                  <a:pt x="1646287" y="191022"/>
                </a:lnTo>
                <a:lnTo>
                  <a:pt x="1609257" y="166005"/>
                </a:lnTo>
                <a:lnTo>
                  <a:pt x="1571122" y="142554"/>
                </a:lnTo>
                <a:lnTo>
                  <a:pt x="1531929" y="120714"/>
                </a:lnTo>
                <a:lnTo>
                  <a:pt x="1491724" y="100532"/>
                </a:lnTo>
                <a:lnTo>
                  <a:pt x="1450552" y="82053"/>
                </a:lnTo>
                <a:lnTo>
                  <a:pt x="1408460" y="65323"/>
                </a:lnTo>
                <a:lnTo>
                  <a:pt x="1365495" y="50389"/>
                </a:lnTo>
                <a:lnTo>
                  <a:pt x="1321701" y="37297"/>
                </a:lnTo>
                <a:lnTo>
                  <a:pt x="1277125" y="26092"/>
                </a:lnTo>
                <a:lnTo>
                  <a:pt x="1231813" y="16822"/>
                </a:lnTo>
                <a:lnTo>
                  <a:pt x="1185812" y="9531"/>
                </a:lnTo>
                <a:lnTo>
                  <a:pt x="1139167" y="4267"/>
                </a:lnTo>
                <a:lnTo>
                  <a:pt x="1091924" y="1074"/>
                </a:lnTo>
                <a:lnTo>
                  <a:pt x="1044130" y="0"/>
                </a:lnTo>
                <a:close/>
              </a:path>
            </a:pathLst>
          </a:custGeom>
          <a:solidFill>
            <a:srgbClr val="4AAE4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03433" y="7054405"/>
            <a:ext cx="2088514" cy="2088514"/>
          </a:xfrm>
          <a:custGeom>
            <a:avLst/>
            <a:gdLst/>
            <a:ahLst/>
            <a:cxnLst/>
            <a:rect l="l" t="t" r="r" b="b"/>
            <a:pathLst>
              <a:path w="2088514" h="2088515">
                <a:moveTo>
                  <a:pt x="1044130" y="0"/>
                </a:moveTo>
                <a:lnTo>
                  <a:pt x="996336" y="1074"/>
                </a:lnTo>
                <a:lnTo>
                  <a:pt x="949093" y="4267"/>
                </a:lnTo>
                <a:lnTo>
                  <a:pt x="902448" y="9531"/>
                </a:lnTo>
                <a:lnTo>
                  <a:pt x="856447" y="16822"/>
                </a:lnTo>
                <a:lnTo>
                  <a:pt x="811135" y="26092"/>
                </a:lnTo>
                <a:lnTo>
                  <a:pt x="766559" y="37297"/>
                </a:lnTo>
                <a:lnTo>
                  <a:pt x="722765" y="50389"/>
                </a:lnTo>
                <a:lnTo>
                  <a:pt x="679800" y="65323"/>
                </a:lnTo>
                <a:lnTo>
                  <a:pt x="637708" y="82053"/>
                </a:lnTo>
                <a:lnTo>
                  <a:pt x="596536" y="100532"/>
                </a:lnTo>
                <a:lnTo>
                  <a:pt x="556331" y="120714"/>
                </a:lnTo>
                <a:lnTo>
                  <a:pt x="517138" y="142554"/>
                </a:lnTo>
                <a:lnTo>
                  <a:pt x="479003" y="166005"/>
                </a:lnTo>
                <a:lnTo>
                  <a:pt x="441973" y="191022"/>
                </a:lnTo>
                <a:lnTo>
                  <a:pt x="406093" y="217558"/>
                </a:lnTo>
                <a:lnTo>
                  <a:pt x="371410" y="245566"/>
                </a:lnTo>
                <a:lnTo>
                  <a:pt x="337970" y="275002"/>
                </a:lnTo>
                <a:lnTo>
                  <a:pt x="305819" y="305819"/>
                </a:lnTo>
                <a:lnTo>
                  <a:pt x="275002" y="337970"/>
                </a:lnTo>
                <a:lnTo>
                  <a:pt x="245566" y="371410"/>
                </a:lnTo>
                <a:lnTo>
                  <a:pt x="217558" y="406093"/>
                </a:lnTo>
                <a:lnTo>
                  <a:pt x="191022" y="441973"/>
                </a:lnTo>
                <a:lnTo>
                  <a:pt x="166005" y="479003"/>
                </a:lnTo>
                <a:lnTo>
                  <a:pt x="142554" y="517138"/>
                </a:lnTo>
                <a:lnTo>
                  <a:pt x="120714" y="556331"/>
                </a:lnTo>
                <a:lnTo>
                  <a:pt x="100532" y="596536"/>
                </a:lnTo>
                <a:lnTo>
                  <a:pt x="82053" y="637708"/>
                </a:lnTo>
                <a:lnTo>
                  <a:pt x="65323" y="679800"/>
                </a:lnTo>
                <a:lnTo>
                  <a:pt x="50389" y="722765"/>
                </a:lnTo>
                <a:lnTo>
                  <a:pt x="37297" y="766559"/>
                </a:lnTo>
                <a:lnTo>
                  <a:pt x="26092" y="811135"/>
                </a:lnTo>
                <a:lnTo>
                  <a:pt x="16822" y="856447"/>
                </a:lnTo>
                <a:lnTo>
                  <a:pt x="9531" y="902448"/>
                </a:lnTo>
                <a:lnTo>
                  <a:pt x="4267" y="949093"/>
                </a:lnTo>
                <a:lnTo>
                  <a:pt x="1074" y="996336"/>
                </a:lnTo>
                <a:lnTo>
                  <a:pt x="0" y="1044130"/>
                </a:lnTo>
                <a:lnTo>
                  <a:pt x="1074" y="1091924"/>
                </a:lnTo>
                <a:lnTo>
                  <a:pt x="4267" y="1139167"/>
                </a:lnTo>
                <a:lnTo>
                  <a:pt x="9531" y="1185812"/>
                </a:lnTo>
                <a:lnTo>
                  <a:pt x="16822" y="1231813"/>
                </a:lnTo>
                <a:lnTo>
                  <a:pt x="26092" y="1277125"/>
                </a:lnTo>
                <a:lnTo>
                  <a:pt x="37297" y="1321701"/>
                </a:lnTo>
                <a:lnTo>
                  <a:pt x="50389" y="1365495"/>
                </a:lnTo>
                <a:lnTo>
                  <a:pt x="65323" y="1408460"/>
                </a:lnTo>
                <a:lnTo>
                  <a:pt x="82053" y="1450552"/>
                </a:lnTo>
                <a:lnTo>
                  <a:pt x="100532" y="1491724"/>
                </a:lnTo>
                <a:lnTo>
                  <a:pt x="120714" y="1531929"/>
                </a:lnTo>
                <a:lnTo>
                  <a:pt x="142554" y="1571122"/>
                </a:lnTo>
                <a:lnTo>
                  <a:pt x="166005" y="1609257"/>
                </a:lnTo>
                <a:lnTo>
                  <a:pt x="191022" y="1646287"/>
                </a:lnTo>
                <a:lnTo>
                  <a:pt x="217558" y="1682167"/>
                </a:lnTo>
                <a:lnTo>
                  <a:pt x="245566" y="1716850"/>
                </a:lnTo>
                <a:lnTo>
                  <a:pt x="275002" y="1750290"/>
                </a:lnTo>
                <a:lnTo>
                  <a:pt x="305819" y="1782441"/>
                </a:lnTo>
                <a:lnTo>
                  <a:pt x="337970" y="1813258"/>
                </a:lnTo>
                <a:lnTo>
                  <a:pt x="371410" y="1842694"/>
                </a:lnTo>
                <a:lnTo>
                  <a:pt x="406093" y="1870702"/>
                </a:lnTo>
                <a:lnTo>
                  <a:pt x="441973" y="1897238"/>
                </a:lnTo>
                <a:lnTo>
                  <a:pt x="479003" y="1922255"/>
                </a:lnTo>
                <a:lnTo>
                  <a:pt x="517138" y="1945706"/>
                </a:lnTo>
                <a:lnTo>
                  <a:pt x="556331" y="1967546"/>
                </a:lnTo>
                <a:lnTo>
                  <a:pt x="596536" y="1987728"/>
                </a:lnTo>
                <a:lnTo>
                  <a:pt x="637708" y="2006207"/>
                </a:lnTo>
                <a:lnTo>
                  <a:pt x="679800" y="2022937"/>
                </a:lnTo>
                <a:lnTo>
                  <a:pt x="722765" y="2037871"/>
                </a:lnTo>
                <a:lnTo>
                  <a:pt x="766559" y="2050963"/>
                </a:lnTo>
                <a:lnTo>
                  <a:pt x="811135" y="2062168"/>
                </a:lnTo>
                <a:lnTo>
                  <a:pt x="856447" y="2071438"/>
                </a:lnTo>
                <a:lnTo>
                  <a:pt x="902448" y="2078729"/>
                </a:lnTo>
                <a:lnTo>
                  <a:pt x="949093" y="2083993"/>
                </a:lnTo>
                <a:lnTo>
                  <a:pt x="996336" y="2087186"/>
                </a:lnTo>
                <a:lnTo>
                  <a:pt x="1044130" y="2088260"/>
                </a:lnTo>
                <a:lnTo>
                  <a:pt x="1091924" y="2087186"/>
                </a:lnTo>
                <a:lnTo>
                  <a:pt x="1139167" y="2083993"/>
                </a:lnTo>
                <a:lnTo>
                  <a:pt x="1185812" y="2078729"/>
                </a:lnTo>
                <a:lnTo>
                  <a:pt x="1231813" y="2071438"/>
                </a:lnTo>
                <a:lnTo>
                  <a:pt x="1277125" y="2062168"/>
                </a:lnTo>
                <a:lnTo>
                  <a:pt x="1321701" y="2050963"/>
                </a:lnTo>
                <a:lnTo>
                  <a:pt x="1365495" y="2037871"/>
                </a:lnTo>
                <a:lnTo>
                  <a:pt x="1408460" y="2022937"/>
                </a:lnTo>
                <a:lnTo>
                  <a:pt x="1450552" y="2006207"/>
                </a:lnTo>
                <a:lnTo>
                  <a:pt x="1491724" y="1987728"/>
                </a:lnTo>
                <a:lnTo>
                  <a:pt x="1531929" y="1967546"/>
                </a:lnTo>
                <a:lnTo>
                  <a:pt x="1571122" y="1945706"/>
                </a:lnTo>
                <a:lnTo>
                  <a:pt x="1609257" y="1922255"/>
                </a:lnTo>
                <a:lnTo>
                  <a:pt x="1646287" y="1897238"/>
                </a:lnTo>
                <a:lnTo>
                  <a:pt x="1682167" y="1870702"/>
                </a:lnTo>
                <a:lnTo>
                  <a:pt x="1716850" y="1842694"/>
                </a:lnTo>
                <a:lnTo>
                  <a:pt x="1750290" y="1813258"/>
                </a:lnTo>
                <a:lnTo>
                  <a:pt x="1782441" y="1782441"/>
                </a:lnTo>
                <a:lnTo>
                  <a:pt x="1813258" y="1750290"/>
                </a:lnTo>
                <a:lnTo>
                  <a:pt x="1842694" y="1716850"/>
                </a:lnTo>
                <a:lnTo>
                  <a:pt x="1870702" y="1682167"/>
                </a:lnTo>
                <a:lnTo>
                  <a:pt x="1897238" y="1646287"/>
                </a:lnTo>
                <a:lnTo>
                  <a:pt x="1922255" y="1609257"/>
                </a:lnTo>
                <a:lnTo>
                  <a:pt x="1945706" y="1571122"/>
                </a:lnTo>
                <a:lnTo>
                  <a:pt x="1967546" y="1531929"/>
                </a:lnTo>
                <a:lnTo>
                  <a:pt x="1987728" y="1491724"/>
                </a:lnTo>
                <a:lnTo>
                  <a:pt x="2006207" y="1450552"/>
                </a:lnTo>
                <a:lnTo>
                  <a:pt x="2022937" y="1408460"/>
                </a:lnTo>
                <a:lnTo>
                  <a:pt x="2037871" y="1365495"/>
                </a:lnTo>
                <a:lnTo>
                  <a:pt x="2050963" y="1321701"/>
                </a:lnTo>
                <a:lnTo>
                  <a:pt x="2062168" y="1277125"/>
                </a:lnTo>
                <a:lnTo>
                  <a:pt x="2071438" y="1231813"/>
                </a:lnTo>
                <a:lnTo>
                  <a:pt x="2078729" y="1185812"/>
                </a:lnTo>
                <a:lnTo>
                  <a:pt x="2083993" y="1139167"/>
                </a:lnTo>
                <a:lnTo>
                  <a:pt x="2087186" y="1091924"/>
                </a:lnTo>
                <a:lnTo>
                  <a:pt x="2088260" y="1044130"/>
                </a:lnTo>
                <a:lnTo>
                  <a:pt x="2087186" y="996336"/>
                </a:lnTo>
                <a:lnTo>
                  <a:pt x="2083993" y="949093"/>
                </a:lnTo>
                <a:lnTo>
                  <a:pt x="2078729" y="902448"/>
                </a:lnTo>
                <a:lnTo>
                  <a:pt x="2071438" y="856447"/>
                </a:lnTo>
                <a:lnTo>
                  <a:pt x="2062168" y="811135"/>
                </a:lnTo>
                <a:lnTo>
                  <a:pt x="2050963" y="766559"/>
                </a:lnTo>
                <a:lnTo>
                  <a:pt x="2037871" y="722765"/>
                </a:lnTo>
                <a:lnTo>
                  <a:pt x="2022937" y="679800"/>
                </a:lnTo>
                <a:lnTo>
                  <a:pt x="2006207" y="637708"/>
                </a:lnTo>
                <a:lnTo>
                  <a:pt x="1987728" y="596536"/>
                </a:lnTo>
                <a:lnTo>
                  <a:pt x="1967546" y="556331"/>
                </a:lnTo>
                <a:lnTo>
                  <a:pt x="1945706" y="517138"/>
                </a:lnTo>
                <a:lnTo>
                  <a:pt x="1922255" y="479003"/>
                </a:lnTo>
                <a:lnTo>
                  <a:pt x="1897238" y="441973"/>
                </a:lnTo>
                <a:lnTo>
                  <a:pt x="1870702" y="406093"/>
                </a:lnTo>
                <a:lnTo>
                  <a:pt x="1842694" y="371410"/>
                </a:lnTo>
                <a:lnTo>
                  <a:pt x="1813258" y="337970"/>
                </a:lnTo>
                <a:lnTo>
                  <a:pt x="1782441" y="305819"/>
                </a:lnTo>
                <a:lnTo>
                  <a:pt x="1750290" y="275002"/>
                </a:lnTo>
                <a:lnTo>
                  <a:pt x="1716850" y="245566"/>
                </a:lnTo>
                <a:lnTo>
                  <a:pt x="1682167" y="217558"/>
                </a:lnTo>
                <a:lnTo>
                  <a:pt x="1646287" y="191022"/>
                </a:lnTo>
                <a:lnTo>
                  <a:pt x="1609257" y="166005"/>
                </a:lnTo>
                <a:lnTo>
                  <a:pt x="1571122" y="142554"/>
                </a:lnTo>
                <a:lnTo>
                  <a:pt x="1531929" y="120714"/>
                </a:lnTo>
                <a:lnTo>
                  <a:pt x="1491724" y="100532"/>
                </a:lnTo>
                <a:lnTo>
                  <a:pt x="1450552" y="82053"/>
                </a:lnTo>
                <a:lnTo>
                  <a:pt x="1408460" y="65323"/>
                </a:lnTo>
                <a:lnTo>
                  <a:pt x="1365495" y="50389"/>
                </a:lnTo>
                <a:lnTo>
                  <a:pt x="1321701" y="37297"/>
                </a:lnTo>
                <a:lnTo>
                  <a:pt x="1277125" y="26092"/>
                </a:lnTo>
                <a:lnTo>
                  <a:pt x="1231813" y="16822"/>
                </a:lnTo>
                <a:lnTo>
                  <a:pt x="1185812" y="9531"/>
                </a:lnTo>
                <a:lnTo>
                  <a:pt x="1139167" y="4267"/>
                </a:lnTo>
                <a:lnTo>
                  <a:pt x="1091924" y="1074"/>
                </a:lnTo>
                <a:lnTo>
                  <a:pt x="1044130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64795" y="2272747"/>
            <a:ext cx="1177290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-25" dirty="0">
                <a:solidFill>
                  <a:srgbClr val="FFFFFF"/>
                </a:solidFill>
              </a:rPr>
              <a:t>Á</a:t>
            </a:r>
            <a:r>
              <a:rPr sz="3950" spc="-20" dirty="0">
                <a:solidFill>
                  <a:srgbClr val="FFFFFF"/>
                </a:solidFill>
              </a:rPr>
              <a:t>N</a:t>
            </a:r>
            <a:r>
              <a:rPr sz="3950" spc="5" dirty="0">
                <a:solidFill>
                  <a:srgbClr val="FFFFFF"/>
                </a:solidFill>
              </a:rPr>
              <a:t>O</a:t>
            </a:r>
            <a:endParaRPr sz="3950"/>
          </a:p>
        </p:txBody>
      </p:sp>
      <p:sp>
        <p:nvSpPr>
          <p:cNvPr id="5" name="object 5"/>
          <p:cNvSpPr txBox="1"/>
          <p:nvPr/>
        </p:nvSpPr>
        <p:spPr>
          <a:xfrm>
            <a:off x="4726759" y="7763957"/>
            <a:ext cx="848994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95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-Black"/>
                <a:ea typeface="+mn-ea"/>
                <a:cs typeface="Lato-Black"/>
              </a:rPr>
              <a:t>NIE</a:t>
            </a:r>
            <a:endParaRPr kumimoji="0" sz="3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-Black"/>
              <a:ea typeface="+mn-ea"/>
              <a:cs typeface="Lato-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1800" y="4509768"/>
            <a:ext cx="2568034" cy="34472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8005" lvl="0" indent="0" algn="l" defTabSz="914400" rtl="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ZÁKON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Č. </a:t>
            </a:r>
            <a:endParaRPr kumimoji="0" lang="sk-SK" sz="1600" b="1" i="0" u="none" strike="noStrike" kern="1200" cap="none" spc="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48005" lvl="0" indent="0" algn="l" defTabSz="914400" rtl="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448/2008 </a:t>
            </a:r>
            <a:r>
              <a:rPr kumimoji="0" sz="16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Z.Z.  </a:t>
            </a:r>
            <a:endParaRPr kumimoji="0" lang="sk-SK" sz="1600" b="1" i="0" u="none" strike="noStrike" kern="1200" cap="none" spc="3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48005" lvl="0" indent="0" algn="l" defTabSz="914400" rtl="0" eaLnBrk="1" fontAlgn="auto" latinLnBrk="0" hangingPunct="1">
              <a:lnSpc>
                <a:spcPct val="116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 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SLUŽBÁCH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ZMENE</a:t>
            </a:r>
            <a:r>
              <a:rPr kumimoji="0" lang="sk-SK" sz="16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DOPLNENÍ 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ZÁKONA 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Č.  </a:t>
            </a:r>
            <a:endParaRPr kumimoji="0" lang="sk-SK" sz="1600" b="1" i="0" u="none" strike="noStrike" kern="1200" cap="none" spc="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455/1991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ZB.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ŽIVNOSTENSKOM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PODNIKANÍ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838200" lvl="0" indent="0" algn="l" defTabSz="914400" rtl="0" eaLnBrk="1" fontAlgn="auto" latinLnBrk="0" hangingPunct="1">
              <a:lnSpc>
                <a:spcPct val="116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ZNENÍ 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16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PREDPISOV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1799" y="2274846"/>
            <a:ext cx="258000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sz="2300" b="1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230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sz="23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ANIE  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PODPORY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ŠFRB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14679" y="1652076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14679" y="2515676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14679" y="3311461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14679" y="4192076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14679" y="5004876"/>
            <a:ext cx="654050" cy="497840"/>
          </a:xfrm>
          <a:custGeom>
            <a:avLst/>
            <a:gdLst/>
            <a:ahLst/>
            <a:cxnLst/>
            <a:rect l="l" t="t" r="r" b="b"/>
            <a:pathLst>
              <a:path w="654050" h="497839">
                <a:moveTo>
                  <a:pt x="94156" y="151893"/>
                </a:moveTo>
                <a:lnTo>
                  <a:pt x="56108" y="180430"/>
                </a:lnTo>
                <a:lnTo>
                  <a:pt x="28536" y="208002"/>
                </a:lnTo>
                <a:lnTo>
                  <a:pt x="0" y="246049"/>
                </a:lnTo>
                <a:lnTo>
                  <a:pt x="7134" y="261503"/>
                </a:lnTo>
                <a:lnTo>
                  <a:pt x="28536" y="284087"/>
                </a:lnTo>
                <a:lnTo>
                  <a:pt x="213359" y="468923"/>
                </a:lnTo>
                <a:lnTo>
                  <a:pt x="235951" y="490326"/>
                </a:lnTo>
                <a:lnTo>
                  <a:pt x="251409" y="497460"/>
                </a:lnTo>
                <a:lnTo>
                  <a:pt x="266866" y="490326"/>
                </a:lnTo>
                <a:lnTo>
                  <a:pt x="289458" y="468923"/>
                </a:lnTo>
                <a:lnTo>
                  <a:pt x="317030" y="441351"/>
                </a:lnTo>
                <a:lnTo>
                  <a:pt x="319112" y="439218"/>
                </a:lnTo>
                <a:lnTo>
                  <a:pt x="321792" y="435586"/>
                </a:lnTo>
                <a:lnTo>
                  <a:pt x="458241" y="299137"/>
                </a:lnTo>
                <a:lnTo>
                  <a:pt x="250901" y="299137"/>
                </a:lnTo>
                <a:lnTo>
                  <a:pt x="132194" y="180430"/>
                </a:lnTo>
                <a:lnTo>
                  <a:pt x="109609" y="159027"/>
                </a:lnTo>
                <a:lnTo>
                  <a:pt x="94156" y="151893"/>
                </a:lnTo>
                <a:close/>
              </a:path>
              <a:path w="654050" h="497839">
                <a:moveTo>
                  <a:pt x="559561" y="0"/>
                </a:moveTo>
                <a:lnTo>
                  <a:pt x="544099" y="7135"/>
                </a:lnTo>
                <a:lnTo>
                  <a:pt x="521500" y="28538"/>
                </a:lnTo>
                <a:lnTo>
                  <a:pt x="250901" y="299137"/>
                </a:lnTo>
                <a:lnTo>
                  <a:pt x="458241" y="299137"/>
                </a:lnTo>
                <a:lnTo>
                  <a:pt x="625182" y="132195"/>
                </a:lnTo>
                <a:lnTo>
                  <a:pt x="646585" y="109611"/>
                </a:lnTo>
                <a:lnTo>
                  <a:pt x="653719" y="94157"/>
                </a:lnTo>
                <a:lnTo>
                  <a:pt x="646585" y="78701"/>
                </a:lnTo>
                <a:lnTo>
                  <a:pt x="625182" y="56110"/>
                </a:lnTo>
                <a:lnTo>
                  <a:pt x="597597" y="28525"/>
                </a:lnTo>
                <a:lnTo>
                  <a:pt x="575008" y="7130"/>
                </a:lnTo>
                <a:lnTo>
                  <a:pt x="559561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04200" y="7142379"/>
            <a:ext cx="61976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REHABILITAČNÉ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STREDISKO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04200" y="7980729"/>
            <a:ext cx="55880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DENNÝ</a:t>
            </a:r>
            <a:r>
              <a:rPr kumimoji="0" sz="2400" b="0" i="0" u="none" strike="noStrike" kern="1200" cap="none" spc="-1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STACIONÁR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291050" y="7100551"/>
            <a:ext cx="487045" cy="490855"/>
          </a:xfrm>
          <a:custGeom>
            <a:avLst/>
            <a:gdLst/>
            <a:ahLst/>
            <a:cxnLst/>
            <a:rect l="l" t="t" r="r" b="b"/>
            <a:pathLst>
              <a:path w="487045" h="490854">
                <a:moveTo>
                  <a:pt x="441410" y="353980"/>
                </a:moveTo>
                <a:lnTo>
                  <a:pt x="247073" y="353980"/>
                </a:lnTo>
                <a:lnTo>
                  <a:pt x="356712" y="474821"/>
                </a:lnTo>
                <a:lnTo>
                  <a:pt x="384224" y="490621"/>
                </a:lnTo>
                <a:lnTo>
                  <a:pt x="408220" y="488865"/>
                </a:lnTo>
                <a:lnTo>
                  <a:pt x="425192" y="480087"/>
                </a:lnTo>
                <a:lnTo>
                  <a:pt x="431630" y="474821"/>
                </a:lnTo>
                <a:lnTo>
                  <a:pt x="458795" y="447655"/>
                </a:lnTo>
                <a:lnTo>
                  <a:pt x="474600" y="420144"/>
                </a:lnTo>
                <a:lnTo>
                  <a:pt x="472844" y="396147"/>
                </a:lnTo>
                <a:lnTo>
                  <a:pt x="464063" y="379175"/>
                </a:lnTo>
                <a:lnTo>
                  <a:pt x="458795" y="372738"/>
                </a:lnTo>
                <a:lnTo>
                  <a:pt x="441410" y="353980"/>
                </a:lnTo>
                <a:close/>
              </a:path>
              <a:path w="487045" h="490854">
                <a:moveTo>
                  <a:pt x="92717" y="3936"/>
                </a:moveTo>
                <a:lnTo>
                  <a:pt x="55252" y="32035"/>
                </a:lnTo>
                <a:lnTo>
                  <a:pt x="28087" y="59201"/>
                </a:lnTo>
                <a:lnTo>
                  <a:pt x="0" y="96656"/>
                </a:lnTo>
                <a:lnTo>
                  <a:pt x="7026" y="111879"/>
                </a:lnTo>
                <a:lnTo>
                  <a:pt x="28100" y="134131"/>
                </a:lnTo>
                <a:lnTo>
                  <a:pt x="145435" y="251453"/>
                </a:lnTo>
                <a:lnTo>
                  <a:pt x="28087" y="368788"/>
                </a:lnTo>
                <a:lnTo>
                  <a:pt x="12289" y="396294"/>
                </a:lnTo>
                <a:lnTo>
                  <a:pt x="14049" y="420292"/>
                </a:lnTo>
                <a:lnTo>
                  <a:pt x="22831" y="437267"/>
                </a:lnTo>
                <a:lnTo>
                  <a:pt x="28100" y="443706"/>
                </a:lnTo>
                <a:lnTo>
                  <a:pt x="55252" y="470871"/>
                </a:lnTo>
                <a:lnTo>
                  <a:pt x="82766" y="486671"/>
                </a:lnTo>
                <a:lnTo>
                  <a:pt x="106767" y="484916"/>
                </a:lnTo>
                <a:lnTo>
                  <a:pt x="123743" y="476138"/>
                </a:lnTo>
                <a:lnTo>
                  <a:pt x="130182" y="470871"/>
                </a:lnTo>
                <a:lnTo>
                  <a:pt x="247073" y="353980"/>
                </a:lnTo>
                <a:lnTo>
                  <a:pt x="441410" y="353980"/>
                </a:lnTo>
                <a:lnTo>
                  <a:pt x="346387" y="251453"/>
                </a:lnTo>
                <a:lnTo>
                  <a:pt x="441408" y="148939"/>
                </a:lnTo>
                <a:lnTo>
                  <a:pt x="247073" y="148939"/>
                </a:lnTo>
                <a:lnTo>
                  <a:pt x="130182" y="32035"/>
                </a:lnTo>
                <a:lnTo>
                  <a:pt x="107938" y="10961"/>
                </a:lnTo>
                <a:lnTo>
                  <a:pt x="92717" y="3936"/>
                </a:lnTo>
                <a:close/>
              </a:path>
              <a:path w="487045" h="490854">
                <a:moveTo>
                  <a:pt x="394176" y="0"/>
                </a:moveTo>
                <a:lnTo>
                  <a:pt x="378957" y="7024"/>
                </a:lnTo>
                <a:lnTo>
                  <a:pt x="356712" y="28098"/>
                </a:lnTo>
                <a:lnTo>
                  <a:pt x="247073" y="148939"/>
                </a:lnTo>
                <a:lnTo>
                  <a:pt x="441408" y="148939"/>
                </a:lnTo>
                <a:lnTo>
                  <a:pt x="458795" y="130181"/>
                </a:lnTo>
                <a:lnTo>
                  <a:pt x="479869" y="107936"/>
                </a:lnTo>
                <a:lnTo>
                  <a:pt x="486894" y="92717"/>
                </a:lnTo>
                <a:lnTo>
                  <a:pt x="479869" y="77501"/>
                </a:lnTo>
                <a:lnTo>
                  <a:pt x="458795" y="55264"/>
                </a:lnTo>
                <a:lnTo>
                  <a:pt x="431630" y="28098"/>
                </a:lnTo>
                <a:lnTo>
                  <a:pt x="409392" y="7024"/>
                </a:lnTo>
                <a:lnTo>
                  <a:pt x="394176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291050" y="7964151"/>
            <a:ext cx="487045" cy="490855"/>
          </a:xfrm>
          <a:custGeom>
            <a:avLst/>
            <a:gdLst/>
            <a:ahLst/>
            <a:cxnLst/>
            <a:rect l="l" t="t" r="r" b="b"/>
            <a:pathLst>
              <a:path w="487045" h="490854">
                <a:moveTo>
                  <a:pt x="441410" y="353980"/>
                </a:moveTo>
                <a:lnTo>
                  <a:pt x="247073" y="353980"/>
                </a:lnTo>
                <a:lnTo>
                  <a:pt x="356712" y="474821"/>
                </a:lnTo>
                <a:lnTo>
                  <a:pt x="384224" y="490621"/>
                </a:lnTo>
                <a:lnTo>
                  <a:pt x="408220" y="488865"/>
                </a:lnTo>
                <a:lnTo>
                  <a:pt x="425192" y="480087"/>
                </a:lnTo>
                <a:lnTo>
                  <a:pt x="431630" y="474821"/>
                </a:lnTo>
                <a:lnTo>
                  <a:pt x="458795" y="447655"/>
                </a:lnTo>
                <a:lnTo>
                  <a:pt x="474600" y="420144"/>
                </a:lnTo>
                <a:lnTo>
                  <a:pt x="472844" y="396147"/>
                </a:lnTo>
                <a:lnTo>
                  <a:pt x="464063" y="379175"/>
                </a:lnTo>
                <a:lnTo>
                  <a:pt x="458795" y="372738"/>
                </a:lnTo>
                <a:lnTo>
                  <a:pt x="441410" y="353980"/>
                </a:lnTo>
                <a:close/>
              </a:path>
              <a:path w="487045" h="490854">
                <a:moveTo>
                  <a:pt x="92717" y="3936"/>
                </a:moveTo>
                <a:lnTo>
                  <a:pt x="55252" y="32035"/>
                </a:lnTo>
                <a:lnTo>
                  <a:pt x="28087" y="59201"/>
                </a:lnTo>
                <a:lnTo>
                  <a:pt x="0" y="96656"/>
                </a:lnTo>
                <a:lnTo>
                  <a:pt x="7026" y="111879"/>
                </a:lnTo>
                <a:lnTo>
                  <a:pt x="28100" y="134131"/>
                </a:lnTo>
                <a:lnTo>
                  <a:pt x="145435" y="251453"/>
                </a:lnTo>
                <a:lnTo>
                  <a:pt x="28087" y="368788"/>
                </a:lnTo>
                <a:lnTo>
                  <a:pt x="12289" y="396294"/>
                </a:lnTo>
                <a:lnTo>
                  <a:pt x="14049" y="420292"/>
                </a:lnTo>
                <a:lnTo>
                  <a:pt x="22831" y="437267"/>
                </a:lnTo>
                <a:lnTo>
                  <a:pt x="28100" y="443706"/>
                </a:lnTo>
                <a:lnTo>
                  <a:pt x="55252" y="470871"/>
                </a:lnTo>
                <a:lnTo>
                  <a:pt x="82766" y="486671"/>
                </a:lnTo>
                <a:lnTo>
                  <a:pt x="106767" y="484916"/>
                </a:lnTo>
                <a:lnTo>
                  <a:pt x="123743" y="476138"/>
                </a:lnTo>
                <a:lnTo>
                  <a:pt x="130182" y="470871"/>
                </a:lnTo>
                <a:lnTo>
                  <a:pt x="247073" y="353980"/>
                </a:lnTo>
                <a:lnTo>
                  <a:pt x="441410" y="353980"/>
                </a:lnTo>
                <a:lnTo>
                  <a:pt x="346387" y="251453"/>
                </a:lnTo>
                <a:lnTo>
                  <a:pt x="441408" y="148939"/>
                </a:lnTo>
                <a:lnTo>
                  <a:pt x="247073" y="148939"/>
                </a:lnTo>
                <a:lnTo>
                  <a:pt x="130182" y="32035"/>
                </a:lnTo>
                <a:lnTo>
                  <a:pt x="107938" y="10961"/>
                </a:lnTo>
                <a:lnTo>
                  <a:pt x="92717" y="3936"/>
                </a:lnTo>
                <a:close/>
              </a:path>
              <a:path w="487045" h="490854">
                <a:moveTo>
                  <a:pt x="394176" y="0"/>
                </a:moveTo>
                <a:lnTo>
                  <a:pt x="378957" y="7024"/>
                </a:lnTo>
                <a:lnTo>
                  <a:pt x="356712" y="28098"/>
                </a:lnTo>
                <a:lnTo>
                  <a:pt x="247073" y="148939"/>
                </a:lnTo>
                <a:lnTo>
                  <a:pt x="441408" y="148939"/>
                </a:lnTo>
                <a:lnTo>
                  <a:pt x="458795" y="130181"/>
                </a:lnTo>
                <a:lnTo>
                  <a:pt x="479869" y="107936"/>
                </a:lnTo>
                <a:lnTo>
                  <a:pt x="486894" y="92717"/>
                </a:lnTo>
                <a:lnTo>
                  <a:pt x="479869" y="77501"/>
                </a:lnTo>
                <a:lnTo>
                  <a:pt x="458795" y="55264"/>
                </a:lnTo>
                <a:lnTo>
                  <a:pt x="431630" y="28098"/>
                </a:lnTo>
                <a:lnTo>
                  <a:pt x="409392" y="7024"/>
                </a:lnTo>
                <a:lnTo>
                  <a:pt x="394176" y="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0819909E-9547-A349-9923-83638D370F80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C1DB8FDF-4CC7-C44D-A39D-798A2FE5F408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428BFD45-1421-A342-8939-179FCE00A885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id="{E930A59E-3775-BA43-AAE9-21D463A69E44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18">
            <a:extLst>
              <a:ext uri="{FF2B5EF4-FFF2-40B4-BE49-F238E27FC236}">
                <a16:creationId xmlns:a16="http://schemas.microsoft.com/office/drawing/2014/main" id="{08375455-A895-CC4C-9151-1BEB65C5A621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A6A99B1A-D4C7-7E44-9031-D0B4C263E34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204200" y="1693409"/>
            <a:ext cx="7093206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ZARIADENIE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PODPOROVANÉHO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BÝVANIA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04200" y="2531759"/>
            <a:ext cx="68834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ZARIADENIE PRE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SENIOROV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04200" y="3370108"/>
            <a:ext cx="7093206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ZARIADENIE </a:t>
            </a:r>
            <a:r>
              <a:rPr kumimoji="0" sz="2400" b="0" i="0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OPATROVATEĽSKEJ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SLUŽBY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04200" y="5046808"/>
            <a:ext cx="72644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ŠPECIALIZOVANÉ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ZARIADENIE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6835E26F-9248-FB40-82FC-BCA740E22E60}"/>
              </a:ext>
            </a:extLst>
          </p:cNvPr>
          <p:cNvSpPr txBox="1"/>
          <p:nvPr/>
        </p:nvSpPr>
        <p:spPr>
          <a:xfrm>
            <a:off x="8204200" y="4214019"/>
            <a:ext cx="7093206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DOMOV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0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9" grpId="0"/>
      <p:bldP spid="20" grpId="0"/>
      <p:bldP spid="21" grpId="0" animBg="1"/>
      <p:bldP spid="22" grpId="0" animBg="1"/>
      <p:bldP spid="15" grpId="0"/>
      <p:bldP spid="16" grpId="0"/>
      <p:bldP spid="17" grpId="0"/>
      <p:bldP spid="18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1800" y="2274846"/>
            <a:ext cx="2387600" cy="1234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</a:t>
            </a:r>
            <a:r>
              <a:rPr kumimoji="0" sz="23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sz="2300" b="1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23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EĽ  </a:t>
            </a:r>
            <a:endParaRPr kumimoji="0" lang="sk-SK" sz="23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  </a:t>
            </a:r>
            <a:endParaRPr kumimoji="0" lang="sk-SK" sz="23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 </a:t>
            </a:r>
            <a:r>
              <a:rPr kumimoji="0" sz="23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ŠFRB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5434" y="0"/>
            <a:ext cx="12194565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68328" y="1905000"/>
            <a:ext cx="9871710" cy="1308100"/>
          </a:xfrm>
          <a:custGeom>
            <a:avLst/>
            <a:gdLst/>
            <a:ahLst/>
            <a:cxnLst/>
            <a:rect l="l" t="t" r="r" b="b"/>
            <a:pathLst>
              <a:path w="9871710" h="1308100">
                <a:moveTo>
                  <a:pt x="0" y="1307668"/>
                </a:moveTo>
                <a:lnTo>
                  <a:pt x="9871671" y="1307668"/>
                </a:lnTo>
                <a:lnTo>
                  <a:pt x="9871671" y="0"/>
                </a:lnTo>
                <a:lnTo>
                  <a:pt x="0" y="0"/>
                </a:lnTo>
                <a:lnTo>
                  <a:pt x="0" y="1307668"/>
                </a:lnTo>
                <a:close/>
              </a:path>
            </a:pathLst>
          </a:custGeom>
          <a:solidFill>
            <a:srgbClr val="816156">
              <a:alpha val="86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61591" y="2363392"/>
            <a:ext cx="3374700" cy="3783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5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235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</a:t>
            </a: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68328" y="3537203"/>
            <a:ext cx="9871710" cy="1308100"/>
          </a:xfrm>
          <a:custGeom>
            <a:avLst/>
            <a:gdLst/>
            <a:ahLst/>
            <a:cxnLst/>
            <a:rect l="l" t="t" r="r" b="b"/>
            <a:pathLst>
              <a:path w="9871710" h="1308100">
                <a:moveTo>
                  <a:pt x="0" y="1307668"/>
                </a:moveTo>
                <a:lnTo>
                  <a:pt x="9871671" y="1307668"/>
                </a:lnTo>
                <a:lnTo>
                  <a:pt x="9871671" y="0"/>
                </a:lnTo>
                <a:lnTo>
                  <a:pt x="0" y="0"/>
                </a:lnTo>
                <a:lnTo>
                  <a:pt x="0" y="1307668"/>
                </a:lnTo>
                <a:close/>
              </a:path>
            </a:pathLst>
          </a:custGeom>
          <a:solidFill>
            <a:srgbClr val="816156">
              <a:alpha val="86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48891" y="3748678"/>
            <a:ext cx="9491108" cy="815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9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</a:t>
            </a:r>
            <a:r>
              <a:rPr kumimoji="0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HLAVNOM MESTE </a:t>
            </a:r>
            <a:r>
              <a:rPr kumimoji="0" sz="235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 </a:t>
            </a:r>
            <a:r>
              <a:rPr kumimoji="0" sz="23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BRATISLAVE </a:t>
            </a:r>
            <a:r>
              <a:rPr kumimoji="0" sz="235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 </a:t>
            </a:r>
            <a:r>
              <a:rPr kumimoji="0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MESTE </a:t>
            </a:r>
            <a:r>
              <a:rPr kumimoji="0" sz="23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KOŠICE  </a:t>
            </a:r>
            <a:endParaRPr kumimoji="0" lang="sk-SK" sz="235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9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1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AJ </a:t>
            </a:r>
            <a:r>
              <a:rPr kumimoji="0" sz="235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MESTSKÁ</a:t>
            </a:r>
            <a:r>
              <a:rPr kumimoji="0" sz="235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5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ČASŤ</a:t>
            </a:r>
            <a:endParaRPr kumimoji="0" sz="2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68328" y="5169408"/>
            <a:ext cx="9871710" cy="1308100"/>
          </a:xfrm>
          <a:custGeom>
            <a:avLst/>
            <a:gdLst/>
            <a:ahLst/>
            <a:cxnLst/>
            <a:rect l="l" t="t" r="r" b="b"/>
            <a:pathLst>
              <a:path w="9871710" h="1308100">
                <a:moveTo>
                  <a:pt x="0" y="1307668"/>
                </a:moveTo>
                <a:lnTo>
                  <a:pt x="9871671" y="1307668"/>
                </a:lnTo>
                <a:lnTo>
                  <a:pt x="9871671" y="0"/>
                </a:lnTo>
                <a:lnTo>
                  <a:pt x="0" y="0"/>
                </a:lnTo>
                <a:lnTo>
                  <a:pt x="0" y="1307668"/>
                </a:lnTo>
                <a:close/>
              </a:path>
            </a:pathLst>
          </a:custGeom>
          <a:solidFill>
            <a:srgbClr val="816156">
              <a:alpha val="86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48890" y="5614732"/>
            <a:ext cx="5495079" cy="3783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SAMOSPRÁVNY</a:t>
            </a:r>
            <a:r>
              <a:rPr kumimoji="0" sz="235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5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KRAJ</a:t>
            </a: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08031" y="3537203"/>
            <a:ext cx="1560296" cy="13076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08031" y="5169408"/>
            <a:ext cx="1560296" cy="1307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17D6B881-E8C0-EA4F-B070-34FF1610BB9F}"/>
              </a:ext>
            </a:extLst>
          </p:cNvPr>
          <p:cNvGrpSpPr/>
          <p:nvPr/>
        </p:nvGrpSpPr>
        <p:grpSpPr>
          <a:xfrm>
            <a:off x="3808031" y="1905000"/>
            <a:ext cx="1560830" cy="1308100"/>
            <a:chOff x="3808031" y="1905000"/>
            <a:chExt cx="1560830" cy="1308100"/>
          </a:xfrm>
        </p:grpSpPr>
        <p:sp>
          <p:nvSpPr>
            <p:cNvPr id="12" name="object 12"/>
            <p:cNvSpPr/>
            <p:nvPr/>
          </p:nvSpPr>
          <p:spPr>
            <a:xfrm>
              <a:off x="3808031" y="1905000"/>
              <a:ext cx="1560830" cy="1308100"/>
            </a:xfrm>
            <a:custGeom>
              <a:avLst/>
              <a:gdLst/>
              <a:ahLst/>
              <a:cxnLst/>
              <a:rect l="l" t="t" r="r" b="b"/>
              <a:pathLst>
                <a:path w="1560829" h="1308100">
                  <a:moveTo>
                    <a:pt x="0" y="1307668"/>
                  </a:moveTo>
                  <a:lnTo>
                    <a:pt x="1560296" y="1307668"/>
                  </a:lnTo>
                  <a:lnTo>
                    <a:pt x="1560296" y="0"/>
                  </a:lnTo>
                  <a:lnTo>
                    <a:pt x="0" y="0"/>
                  </a:lnTo>
                  <a:lnTo>
                    <a:pt x="0" y="1307668"/>
                  </a:lnTo>
                  <a:close/>
                </a:path>
              </a:pathLst>
            </a:custGeom>
            <a:solidFill>
              <a:srgbClr val="F58020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324651" y="2273687"/>
              <a:ext cx="520065" cy="599440"/>
            </a:xfrm>
            <a:custGeom>
              <a:avLst/>
              <a:gdLst/>
              <a:ahLst/>
              <a:cxnLst/>
              <a:rect l="l" t="t" r="r" b="b"/>
              <a:pathLst>
                <a:path w="520064" h="599439">
                  <a:moveTo>
                    <a:pt x="519709" y="0"/>
                  </a:moveTo>
                  <a:lnTo>
                    <a:pt x="0" y="0"/>
                  </a:lnTo>
                  <a:lnTo>
                    <a:pt x="0" y="355320"/>
                  </a:lnTo>
                  <a:lnTo>
                    <a:pt x="3873" y="401434"/>
                  </a:lnTo>
                  <a:lnTo>
                    <a:pt x="15697" y="446023"/>
                  </a:lnTo>
                  <a:lnTo>
                    <a:pt x="35547" y="487679"/>
                  </a:lnTo>
                  <a:lnTo>
                    <a:pt x="63614" y="524878"/>
                  </a:lnTo>
                  <a:lnTo>
                    <a:pt x="100126" y="556120"/>
                  </a:lnTo>
                  <a:lnTo>
                    <a:pt x="145122" y="579881"/>
                  </a:lnTo>
                  <a:lnTo>
                    <a:pt x="184429" y="591959"/>
                  </a:lnTo>
                  <a:lnTo>
                    <a:pt x="228536" y="598411"/>
                  </a:lnTo>
                  <a:lnTo>
                    <a:pt x="260616" y="599351"/>
                  </a:lnTo>
                  <a:lnTo>
                    <a:pt x="276847" y="598830"/>
                  </a:lnTo>
                  <a:lnTo>
                    <a:pt x="322440" y="593153"/>
                  </a:lnTo>
                  <a:lnTo>
                    <a:pt x="363156" y="582167"/>
                  </a:lnTo>
                  <a:lnTo>
                    <a:pt x="399173" y="566165"/>
                  </a:lnTo>
                  <a:lnTo>
                    <a:pt x="439597" y="538200"/>
                  </a:lnTo>
                  <a:lnTo>
                    <a:pt x="471652" y="503948"/>
                  </a:lnTo>
                  <a:lnTo>
                    <a:pt x="495439" y="464743"/>
                  </a:lnTo>
                  <a:lnTo>
                    <a:pt x="511073" y="421982"/>
                  </a:lnTo>
                  <a:lnTo>
                    <a:pt x="518756" y="377075"/>
                  </a:lnTo>
                  <a:lnTo>
                    <a:pt x="5197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7ACD115B-C5D5-0F4F-A478-AD45523A887F}"/>
              </a:ext>
            </a:extLst>
          </p:cNvPr>
          <p:cNvGrpSpPr/>
          <p:nvPr/>
        </p:nvGrpSpPr>
        <p:grpSpPr>
          <a:xfrm>
            <a:off x="3808031" y="6801611"/>
            <a:ext cx="1560830" cy="1308100"/>
            <a:chOff x="3808031" y="6801611"/>
            <a:chExt cx="1560830" cy="1308100"/>
          </a:xfrm>
        </p:grpSpPr>
        <p:sp>
          <p:nvSpPr>
            <p:cNvPr id="15" name="object 15"/>
            <p:cNvSpPr/>
            <p:nvPr/>
          </p:nvSpPr>
          <p:spPr>
            <a:xfrm>
              <a:off x="3808031" y="6801611"/>
              <a:ext cx="1560830" cy="1308100"/>
            </a:xfrm>
            <a:custGeom>
              <a:avLst/>
              <a:gdLst/>
              <a:ahLst/>
              <a:cxnLst/>
              <a:rect l="l" t="t" r="r" b="b"/>
              <a:pathLst>
                <a:path w="1560829" h="1308100">
                  <a:moveTo>
                    <a:pt x="0" y="1307668"/>
                  </a:moveTo>
                  <a:lnTo>
                    <a:pt x="1560296" y="1307668"/>
                  </a:lnTo>
                  <a:lnTo>
                    <a:pt x="1560296" y="0"/>
                  </a:lnTo>
                  <a:lnTo>
                    <a:pt x="0" y="0"/>
                  </a:lnTo>
                  <a:lnTo>
                    <a:pt x="0" y="1307668"/>
                  </a:lnTo>
                  <a:close/>
                </a:path>
              </a:pathLst>
            </a:custGeom>
            <a:solidFill>
              <a:srgbClr val="F58020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385204" y="7123532"/>
              <a:ext cx="358140" cy="650240"/>
            </a:xfrm>
            <a:custGeom>
              <a:avLst/>
              <a:gdLst/>
              <a:ahLst/>
              <a:cxnLst/>
              <a:rect l="l" t="t" r="r" b="b"/>
              <a:pathLst>
                <a:path w="358139" h="650240">
                  <a:moveTo>
                    <a:pt x="71217" y="534670"/>
                  </a:moveTo>
                  <a:lnTo>
                    <a:pt x="55914" y="534670"/>
                  </a:lnTo>
                  <a:lnTo>
                    <a:pt x="49437" y="535940"/>
                  </a:lnTo>
                  <a:lnTo>
                    <a:pt x="39327" y="542290"/>
                  </a:lnTo>
                  <a:lnTo>
                    <a:pt x="35175" y="546100"/>
                  </a:lnTo>
                  <a:lnTo>
                    <a:pt x="31898" y="551180"/>
                  </a:lnTo>
                  <a:lnTo>
                    <a:pt x="2409" y="598170"/>
                  </a:lnTo>
                  <a:lnTo>
                    <a:pt x="8859" y="604520"/>
                  </a:lnTo>
                  <a:lnTo>
                    <a:pt x="15925" y="609600"/>
                  </a:lnTo>
                  <a:lnTo>
                    <a:pt x="23604" y="614680"/>
                  </a:lnTo>
                  <a:lnTo>
                    <a:pt x="31898" y="618490"/>
                  </a:lnTo>
                  <a:lnTo>
                    <a:pt x="40690" y="623570"/>
                  </a:lnTo>
                  <a:lnTo>
                    <a:pt x="49865" y="628650"/>
                  </a:lnTo>
                  <a:lnTo>
                    <a:pt x="59426" y="632460"/>
                  </a:lnTo>
                  <a:lnTo>
                    <a:pt x="69376" y="636270"/>
                  </a:lnTo>
                  <a:lnTo>
                    <a:pt x="90000" y="641350"/>
                  </a:lnTo>
                  <a:lnTo>
                    <a:pt x="100583" y="645160"/>
                  </a:lnTo>
                  <a:lnTo>
                    <a:pt x="111349" y="646430"/>
                  </a:lnTo>
                  <a:lnTo>
                    <a:pt x="122206" y="648970"/>
                  </a:lnTo>
                  <a:lnTo>
                    <a:pt x="133060" y="650240"/>
                  </a:lnTo>
                  <a:lnTo>
                    <a:pt x="175844" y="650240"/>
                  </a:lnTo>
                  <a:lnTo>
                    <a:pt x="214244" y="645160"/>
                  </a:lnTo>
                  <a:lnTo>
                    <a:pt x="262284" y="627380"/>
                  </a:lnTo>
                  <a:lnTo>
                    <a:pt x="298337" y="600710"/>
                  </a:lnTo>
                  <a:lnTo>
                    <a:pt x="321292" y="565150"/>
                  </a:lnTo>
                  <a:lnTo>
                    <a:pt x="155289" y="565150"/>
                  </a:lnTo>
                  <a:lnTo>
                    <a:pt x="145395" y="563880"/>
                  </a:lnTo>
                  <a:lnTo>
                    <a:pt x="109019" y="552450"/>
                  </a:lnTo>
                  <a:lnTo>
                    <a:pt x="89569" y="542290"/>
                  </a:lnTo>
                  <a:lnTo>
                    <a:pt x="77834" y="535940"/>
                  </a:lnTo>
                  <a:lnTo>
                    <a:pt x="71217" y="534670"/>
                  </a:lnTo>
                  <a:close/>
                </a:path>
                <a:path w="358139" h="650240">
                  <a:moveTo>
                    <a:pt x="192451" y="0"/>
                  </a:moveTo>
                  <a:lnTo>
                    <a:pt x="135158" y="6350"/>
                  </a:lnTo>
                  <a:lnTo>
                    <a:pt x="89848" y="24130"/>
                  </a:lnTo>
                  <a:lnTo>
                    <a:pt x="56508" y="50800"/>
                  </a:lnTo>
                  <a:lnTo>
                    <a:pt x="34971" y="83820"/>
                  </a:lnTo>
                  <a:lnTo>
                    <a:pt x="25172" y="121920"/>
                  </a:lnTo>
                  <a:lnTo>
                    <a:pt x="24519" y="134620"/>
                  </a:lnTo>
                  <a:lnTo>
                    <a:pt x="25212" y="149860"/>
                  </a:lnTo>
                  <a:lnTo>
                    <a:pt x="35581" y="189230"/>
                  </a:lnTo>
                  <a:lnTo>
                    <a:pt x="64664" y="227330"/>
                  </a:lnTo>
                  <a:lnTo>
                    <a:pt x="49493" y="236220"/>
                  </a:lnTo>
                  <a:lnTo>
                    <a:pt x="16125" y="269240"/>
                  </a:lnTo>
                  <a:lnTo>
                    <a:pt x="957" y="311150"/>
                  </a:lnTo>
                  <a:lnTo>
                    <a:pt x="0" y="327660"/>
                  </a:lnTo>
                  <a:lnTo>
                    <a:pt x="547" y="340360"/>
                  </a:lnTo>
                  <a:lnTo>
                    <a:pt x="20679" y="393700"/>
                  </a:lnTo>
                  <a:lnTo>
                    <a:pt x="51451" y="422910"/>
                  </a:lnTo>
                  <a:lnTo>
                    <a:pt x="60641" y="427990"/>
                  </a:lnTo>
                  <a:lnTo>
                    <a:pt x="70392" y="434340"/>
                  </a:lnTo>
                  <a:lnTo>
                    <a:pt x="80476" y="439420"/>
                  </a:lnTo>
                  <a:lnTo>
                    <a:pt x="90666" y="443230"/>
                  </a:lnTo>
                  <a:lnTo>
                    <a:pt x="100958" y="448310"/>
                  </a:lnTo>
                  <a:lnTo>
                    <a:pt x="152307" y="467360"/>
                  </a:lnTo>
                  <a:lnTo>
                    <a:pt x="187943" y="482600"/>
                  </a:lnTo>
                  <a:lnTo>
                    <a:pt x="220345" y="513080"/>
                  </a:lnTo>
                  <a:lnTo>
                    <a:pt x="222754" y="527050"/>
                  </a:lnTo>
                  <a:lnTo>
                    <a:pt x="221820" y="535940"/>
                  </a:lnTo>
                  <a:lnTo>
                    <a:pt x="189937" y="562610"/>
                  </a:lnTo>
                  <a:lnTo>
                    <a:pt x="178816" y="565150"/>
                  </a:lnTo>
                  <a:lnTo>
                    <a:pt x="321292" y="565150"/>
                  </a:lnTo>
                  <a:lnTo>
                    <a:pt x="332627" y="521970"/>
                  </a:lnTo>
                  <a:lnTo>
                    <a:pt x="333345" y="506730"/>
                  </a:lnTo>
                  <a:lnTo>
                    <a:pt x="332666" y="492760"/>
                  </a:lnTo>
                  <a:lnTo>
                    <a:pt x="316636" y="448310"/>
                  </a:lnTo>
                  <a:lnTo>
                    <a:pt x="294026" y="424180"/>
                  </a:lnTo>
                  <a:lnTo>
                    <a:pt x="309830" y="414020"/>
                  </a:lnTo>
                  <a:lnTo>
                    <a:pt x="323257" y="403860"/>
                  </a:lnTo>
                  <a:lnTo>
                    <a:pt x="334304" y="392430"/>
                  </a:lnTo>
                  <a:lnTo>
                    <a:pt x="339032" y="384810"/>
                  </a:lnTo>
                  <a:lnTo>
                    <a:pt x="226030" y="384810"/>
                  </a:lnTo>
                  <a:lnTo>
                    <a:pt x="215433" y="379730"/>
                  </a:lnTo>
                  <a:lnTo>
                    <a:pt x="204940" y="375920"/>
                  </a:lnTo>
                  <a:lnTo>
                    <a:pt x="194549" y="370840"/>
                  </a:lnTo>
                  <a:lnTo>
                    <a:pt x="184260" y="367030"/>
                  </a:lnTo>
                  <a:lnTo>
                    <a:pt x="174296" y="363220"/>
                  </a:lnTo>
                  <a:lnTo>
                    <a:pt x="164902" y="359410"/>
                  </a:lnTo>
                  <a:lnTo>
                    <a:pt x="156074" y="354330"/>
                  </a:lnTo>
                  <a:lnTo>
                    <a:pt x="147811" y="350520"/>
                  </a:lnTo>
                  <a:lnTo>
                    <a:pt x="140205" y="345440"/>
                  </a:lnTo>
                  <a:lnTo>
                    <a:pt x="133369" y="341630"/>
                  </a:lnTo>
                  <a:lnTo>
                    <a:pt x="127303" y="336550"/>
                  </a:lnTo>
                  <a:lnTo>
                    <a:pt x="112175" y="298450"/>
                  </a:lnTo>
                  <a:lnTo>
                    <a:pt x="113940" y="292100"/>
                  </a:lnTo>
                  <a:lnTo>
                    <a:pt x="121039" y="279400"/>
                  </a:lnTo>
                  <a:lnTo>
                    <a:pt x="126780" y="274320"/>
                  </a:lnTo>
                  <a:lnTo>
                    <a:pt x="134704" y="269240"/>
                  </a:lnTo>
                  <a:lnTo>
                    <a:pt x="344856" y="269240"/>
                  </a:lnTo>
                  <a:lnTo>
                    <a:pt x="343400" y="266700"/>
                  </a:lnTo>
                  <a:lnTo>
                    <a:pt x="337539" y="257810"/>
                  </a:lnTo>
                  <a:lnTo>
                    <a:pt x="330912" y="250190"/>
                  </a:lnTo>
                  <a:lnTo>
                    <a:pt x="323515" y="242570"/>
                  </a:lnTo>
                  <a:lnTo>
                    <a:pt x="315459" y="236220"/>
                  </a:lnTo>
                  <a:lnTo>
                    <a:pt x="306870" y="228600"/>
                  </a:lnTo>
                  <a:lnTo>
                    <a:pt x="257711" y="201930"/>
                  </a:lnTo>
                  <a:lnTo>
                    <a:pt x="236951" y="193040"/>
                  </a:lnTo>
                  <a:lnTo>
                    <a:pt x="226698" y="187960"/>
                  </a:lnTo>
                  <a:lnTo>
                    <a:pt x="187787" y="172720"/>
                  </a:lnTo>
                  <a:lnTo>
                    <a:pt x="157120" y="156210"/>
                  </a:lnTo>
                  <a:lnTo>
                    <a:pt x="151262" y="152400"/>
                  </a:lnTo>
                  <a:lnTo>
                    <a:pt x="146173" y="148590"/>
                  </a:lnTo>
                  <a:lnTo>
                    <a:pt x="139886" y="142240"/>
                  </a:lnTo>
                  <a:lnTo>
                    <a:pt x="136749" y="135890"/>
                  </a:lnTo>
                  <a:lnTo>
                    <a:pt x="136749" y="129540"/>
                  </a:lnTo>
                  <a:lnTo>
                    <a:pt x="159198" y="96520"/>
                  </a:lnTo>
                  <a:lnTo>
                    <a:pt x="181105" y="90170"/>
                  </a:lnTo>
                  <a:lnTo>
                    <a:pt x="316960" y="90170"/>
                  </a:lnTo>
                  <a:lnTo>
                    <a:pt x="339073" y="55880"/>
                  </a:lnTo>
                  <a:lnTo>
                    <a:pt x="332900" y="49530"/>
                  </a:lnTo>
                  <a:lnTo>
                    <a:pt x="326270" y="44450"/>
                  </a:lnTo>
                  <a:lnTo>
                    <a:pt x="319179" y="38100"/>
                  </a:lnTo>
                  <a:lnTo>
                    <a:pt x="311628" y="33020"/>
                  </a:lnTo>
                  <a:lnTo>
                    <a:pt x="303642" y="29210"/>
                  </a:lnTo>
                  <a:lnTo>
                    <a:pt x="295247" y="24130"/>
                  </a:lnTo>
                  <a:lnTo>
                    <a:pt x="257725" y="8890"/>
                  </a:lnTo>
                  <a:lnTo>
                    <a:pt x="236889" y="5080"/>
                  </a:lnTo>
                  <a:lnTo>
                    <a:pt x="226047" y="2540"/>
                  </a:lnTo>
                  <a:lnTo>
                    <a:pt x="215027" y="1270"/>
                  </a:lnTo>
                  <a:lnTo>
                    <a:pt x="203829" y="1270"/>
                  </a:lnTo>
                  <a:lnTo>
                    <a:pt x="192451" y="0"/>
                  </a:lnTo>
                  <a:close/>
                </a:path>
                <a:path w="358139" h="650240">
                  <a:moveTo>
                    <a:pt x="344856" y="269240"/>
                  </a:moveTo>
                  <a:lnTo>
                    <a:pt x="134704" y="269240"/>
                  </a:lnTo>
                  <a:lnTo>
                    <a:pt x="145106" y="273050"/>
                  </a:lnTo>
                  <a:lnTo>
                    <a:pt x="155432" y="278130"/>
                  </a:lnTo>
                  <a:lnTo>
                    <a:pt x="175865" y="285750"/>
                  </a:lnTo>
                  <a:lnTo>
                    <a:pt x="185731" y="289560"/>
                  </a:lnTo>
                  <a:lnTo>
                    <a:pt x="195060" y="293370"/>
                  </a:lnTo>
                  <a:lnTo>
                    <a:pt x="203853" y="298450"/>
                  </a:lnTo>
                  <a:lnTo>
                    <a:pt x="212111" y="302260"/>
                  </a:lnTo>
                  <a:lnTo>
                    <a:pt x="219697" y="307340"/>
                  </a:lnTo>
                  <a:lnTo>
                    <a:pt x="226492" y="311150"/>
                  </a:lnTo>
                  <a:lnTo>
                    <a:pt x="232494" y="316230"/>
                  </a:lnTo>
                  <a:lnTo>
                    <a:pt x="247328" y="354330"/>
                  </a:lnTo>
                  <a:lnTo>
                    <a:pt x="245690" y="360680"/>
                  </a:lnTo>
                  <a:lnTo>
                    <a:pt x="239137" y="374650"/>
                  </a:lnTo>
                  <a:lnTo>
                    <a:pt x="233676" y="379730"/>
                  </a:lnTo>
                  <a:lnTo>
                    <a:pt x="226030" y="384810"/>
                  </a:lnTo>
                  <a:lnTo>
                    <a:pt x="339032" y="384810"/>
                  </a:lnTo>
                  <a:lnTo>
                    <a:pt x="356984" y="335280"/>
                  </a:lnTo>
                  <a:lnTo>
                    <a:pt x="357920" y="318770"/>
                  </a:lnTo>
                  <a:lnTo>
                    <a:pt x="357329" y="307340"/>
                  </a:lnTo>
                  <a:lnTo>
                    <a:pt x="355561" y="295910"/>
                  </a:lnTo>
                  <a:lnTo>
                    <a:pt x="352615" y="285750"/>
                  </a:lnTo>
                  <a:lnTo>
                    <a:pt x="348496" y="275590"/>
                  </a:lnTo>
                  <a:lnTo>
                    <a:pt x="344856" y="269240"/>
                  </a:lnTo>
                  <a:close/>
                </a:path>
                <a:path w="358139" h="650240">
                  <a:moveTo>
                    <a:pt x="316960" y="90170"/>
                  </a:moveTo>
                  <a:lnTo>
                    <a:pt x="210776" y="90170"/>
                  </a:lnTo>
                  <a:lnTo>
                    <a:pt x="218021" y="91440"/>
                  </a:lnTo>
                  <a:lnTo>
                    <a:pt x="224811" y="93980"/>
                  </a:lnTo>
                  <a:lnTo>
                    <a:pt x="233536" y="96520"/>
                  </a:lnTo>
                  <a:lnTo>
                    <a:pt x="241397" y="99060"/>
                  </a:lnTo>
                  <a:lnTo>
                    <a:pt x="255316" y="105410"/>
                  </a:lnTo>
                  <a:lnTo>
                    <a:pt x="261806" y="107950"/>
                  </a:lnTo>
                  <a:lnTo>
                    <a:pt x="273808" y="113030"/>
                  </a:lnTo>
                  <a:lnTo>
                    <a:pt x="279827" y="114300"/>
                  </a:lnTo>
                  <a:lnTo>
                    <a:pt x="291562" y="114300"/>
                  </a:lnTo>
                  <a:lnTo>
                    <a:pt x="296274" y="113030"/>
                  </a:lnTo>
                  <a:lnTo>
                    <a:pt x="303653" y="109220"/>
                  </a:lnTo>
                  <a:lnTo>
                    <a:pt x="307132" y="105410"/>
                  </a:lnTo>
                  <a:lnTo>
                    <a:pt x="316960" y="90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14">
            <a:extLst>
              <a:ext uri="{FF2B5EF4-FFF2-40B4-BE49-F238E27FC236}">
                <a16:creationId xmlns:a16="http://schemas.microsoft.com/office/drawing/2014/main" id="{97D90E04-8D19-D945-B3EA-BF03491EF5A9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A3947BFE-9E04-884C-AD7B-9C3C079099E9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7D6EE5E1-6FF2-894C-90E6-A494D87B2C53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17">
            <a:extLst>
              <a:ext uri="{FF2B5EF4-FFF2-40B4-BE49-F238E27FC236}">
                <a16:creationId xmlns:a16="http://schemas.microsoft.com/office/drawing/2014/main" id="{3DA5C8F6-63B8-1342-9DE3-CEE8A91931FD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8">
            <a:extLst>
              <a:ext uri="{FF2B5EF4-FFF2-40B4-BE49-F238E27FC236}">
                <a16:creationId xmlns:a16="http://schemas.microsoft.com/office/drawing/2014/main" id="{05DA61F2-2BA1-6146-9CAA-BE2ABD2044E6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9">
            <a:extLst>
              <a:ext uri="{FF2B5EF4-FFF2-40B4-BE49-F238E27FC236}">
                <a16:creationId xmlns:a16="http://schemas.microsoft.com/office/drawing/2014/main" id="{E1ACD5D1-033F-A643-A815-06DD3D39DF7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66F1508D-1152-E040-912C-32CD3460792F}"/>
              </a:ext>
            </a:extLst>
          </p:cNvPr>
          <p:cNvSpPr/>
          <p:nvPr/>
        </p:nvSpPr>
        <p:spPr>
          <a:xfrm>
            <a:off x="5368328" y="6812470"/>
            <a:ext cx="9871710" cy="1308100"/>
          </a:xfrm>
          <a:custGeom>
            <a:avLst/>
            <a:gdLst/>
            <a:ahLst/>
            <a:cxnLst/>
            <a:rect l="l" t="t" r="r" b="b"/>
            <a:pathLst>
              <a:path w="9871710" h="1308100">
                <a:moveTo>
                  <a:pt x="0" y="1307668"/>
                </a:moveTo>
                <a:lnTo>
                  <a:pt x="9871671" y="1307668"/>
                </a:lnTo>
                <a:lnTo>
                  <a:pt x="9871671" y="0"/>
                </a:lnTo>
                <a:lnTo>
                  <a:pt x="0" y="0"/>
                </a:lnTo>
                <a:lnTo>
                  <a:pt x="0" y="1307668"/>
                </a:lnTo>
                <a:close/>
              </a:path>
            </a:pathLst>
          </a:custGeom>
          <a:solidFill>
            <a:srgbClr val="816156">
              <a:alpha val="86000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51BCE47C-A90D-6547-8016-A5423BA81265}"/>
              </a:ext>
            </a:extLst>
          </p:cNvPr>
          <p:cNvSpPr txBox="1"/>
          <p:nvPr/>
        </p:nvSpPr>
        <p:spPr>
          <a:xfrm>
            <a:off x="5748890" y="7086600"/>
            <a:ext cx="9491109" cy="7527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INÁ PRÁVNICKÁ OSOBA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35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SÍDLOM NA ÚZEMÍ SR </a:t>
            </a:r>
            <a:r>
              <a:rPr kumimoji="0" lang="sk-SK" sz="235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(OD 1. 1. 2020)</a:t>
            </a:r>
            <a:endParaRPr kumimoji="0" sz="2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0" grpId="0" animBg="1"/>
      <p:bldP spid="11" grpId="0"/>
      <p:bldP spid="13" grpId="0" animBg="1"/>
      <p:bldP spid="14" grpId="0" animBg="1"/>
      <p:bldP spid="31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240000" cy="1143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5240000" cy="11430000"/>
          </a:xfrm>
          <a:custGeom>
            <a:avLst/>
            <a:gdLst/>
            <a:ahLst/>
            <a:cxnLst/>
            <a:rect l="l" t="t" r="r" b="b"/>
            <a:pathLst>
              <a:path w="15240000" h="11430000">
                <a:moveTo>
                  <a:pt x="0" y="11430000"/>
                </a:moveTo>
                <a:lnTo>
                  <a:pt x="15240000" y="11430000"/>
                </a:lnTo>
                <a:lnTo>
                  <a:pt x="15240000" y="0"/>
                </a:lnTo>
                <a:lnTo>
                  <a:pt x="0" y="0"/>
                </a:lnTo>
                <a:lnTo>
                  <a:pt x="0" y="11430000"/>
                </a:lnTo>
                <a:close/>
              </a:path>
            </a:pathLst>
          </a:custGeom>
          <a:solidFill>
            <a:srgbClr val="003263">
              <a:alpha val="8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0" y="4712767"/>
            <a:ext cx="15239999" cy="41340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2000"/>
              </a:lnSpc>
              <a:spcBef>
                <a:spcPts val="95"/>
              </a:spcBef>
              <a:tabLst>
                <a:tab pos="5216525" algn="l"/>
              </a:tabLst>
            </a:pPr>
            <a:r>
              <a:rPr lang="sk-SK" sz="5400" b="1" spc="-70" dirty="0">
                <a:solidFill>
                  <a:srgbClr val="FFFFFF"/>
                </a:solidFill>
                <a:latin typeface="Arial"/>
                <a:cs typeface="Arial"/>
              </a:rPr>
              <a:t>MOŽNOSTI PODPORY VÝSTAVBY </a:t>
            </a:r>
          </a:p>
          <a:p>
            <a:pPr marL="12700" marR="5080" algn="ctr">
              <a:lnSpc>
                <a:spcPct val="122000"/>
              </a:lnSpc>
              <a:spcBef>
                <a:spcPts val="95"/>
              </a:spcBef>
              <a:tabLst>
                <a:tab pos="5216525" algn="l"/>
              </a:tabLst>
            </a:pPr>
            <a:r>
              <a:rPr lang="sk-SK" sz="5400" b="1" spc="-70" dirty="0">
                <a:solidFill>
                  <a:srgbClr val="FFFFFF"/>
                </a:solidFill>
                <a:latin typeface="Arial"/>
                <a:cs typeface="Arial"/>
              </a:rPr>
              <a:t>NÁJOMNÝCH BYTOV </a:t>
            </a:r>
          </a:p>
          <a:p>
            <a:pPr marL="12700" marR="5080" algn="ctr">
              <a:lnSpc>
                <a:spcPct val="122000"/>
              </a:lnSpc>
              <a:spcBef>
                <a:spcPts val="95"/>
              </a:spcBef>
              <a:tabLst>
                <a:tab pos="5216525" algn="l"/>
              </a:tabLst>
            </a:pPr>
            <a:endParaRPr lang="sk-SK" sz="6150" spc="-7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22000"/>
              </a:lnSpc>
              <a:spcBef>
                <a:spcPts val="95"/>
              </a:spcBef>
              <a:tabLst>
                <a:tab pos="5216525" algn="l"/>
              </a:tabLst>
            </a:pPr>
            <a:r>
              <a:rPr sz="4800" spc="-70" dirty="0">
                <a:solidFill>
                  <a:srgbClr val="FFFFFF"/>
                </a:solidFill>
                <a:latin typeface="Arial"/>
                <a:cs typeface="Arial"/>
              </a:rPr>
              <a:t>PODMIENKY </a:t>
            </a:r>
            <a:r>
              <a:rPr sz="4800" spc="-120" dirty="0">
                <a:solidFill>
                  <a:srgbClr val="FFFFFF"/>
                </a:solidFill>
                <a:latin typeface="Arial"/>
                <a:cs typeface="Arial"/>
              </a:rPr>
              <a:t>POSKYTOVANIA  </a:t>
            </a:r>
            <a:r>
              <a:rPr sz="4800" spc="-114" dirty="0">
                <a:solidFill>
                  <a:srgbClr val="FFFFFF"/>
                </a:solidFill>
                <a:latin typeface="Arial"/>
                <a:cs typeface="Arial"/>
              </a:rPr>
              <a:t>PODPORY</a:t>
            </a:r>
            <a:endParaRPr sz="4800" dirty="0">
              <a:latin typeface="Arial"/>
              <a:cs typeface="Arial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2473463-8EEC-4F4A-8B4E-0DF17F6D2F3A}"/>
              </a:ext>
            </a:extLst>
          </p:cNvPr>
          <p:cNvGrpSpPr/>
          <p:nvPr/>
        </p:nvGrpSpPr>
        <p:grpSpPr>
          <a:xfrm>
            <a:off x="7390466" y="1930400"/>
            <a:ext cx="459105" cy="1581154"/>
            <a:chOff x="7390466" y="1930400"/>
            <a:chExt cx="459105" cy="1581154"/>
          </a:xfrm>
        </p:grpSpPr>
        <p:sp>
          <p:nvSpPr>
            <p:cNvPr id="5" name="object 5"/>
            <p:cNvSpPr/>
            <p:nvPr/>
          </p:nvSpPr>
          <p:spPr>
            <a:xfrm>
              <a:off x="7402398" y="2747962"/>
              <a:ext cx="427355" cy="0"/>
            </a:xfrm>
            <a:custGeom>
              <a:avLst/>
              <a:gdLst/>
              <a:ahLst/>
              <a:cxnLst/>
              <a:rect l="l" t="t" r="r" b="b"/>
              <a:pathLst>
                <a:path w="427354">
                  <a:moveTo>
                    <a:pt x="0" y="0"/>
                  </a:moveTo>
                  <a:lnTo>
                    <a:pt x="426897" y="0"/>
                  </a:lnTo>
                </a:path>
              </a:pathLst>
            </a:custGeom>
            <a:ln w="932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44340" y="2355748"/>
              <a:ext cx="0" cy="212725"/>
            </a:xfrm>
            <a:custGeom>
              <a:avLst/>
              <a:gdLst/>
              <a:ahLst/>
              <a:cxnLst/>
              <a:rect l="l" t="t" r="r" b="b"/>
              <a:pathLst>
                <a:path h="212725">
                  <a:moveTo>
                    <a:pt x="0" y="0"/>
                  </a:moveTo>
                  <a:lnTo>
                    <a:pt x="0" y="212686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11217" y="2143074"/>
              <a:ext cx="0" cy="425450"/>
            </a:xfrm>
            <a:custGeom>
              <a:avLst/>
              <a:gdLst/>
              <a:ahLst/>
              <a:cxnLst/>
              <a:rect l="l" t="t" r="r" b="b"/>
              <a:pathLst>
                <a:path h="425450">
                  <a:moveTo>
                    <a:pt x="0" y="0"/>
                  </a:moveTo>
                  <a:lnTo>
                    <a:pt x="0" y="425361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81359" y="1930400"/>
              <a:ext cx="0" cy="638175"/>
            </a:xfrm>
            <a:custGeom>
              <a:avLst/>
              <a:gdLst/>
              <a:ahLst/>
              <a:cxnLst/>
              <a:rect l="l" t="t" r="r" b="b"/>
              <a:pathLst>
                <a:path h="638175">
                  <a:moveTo>
                    <a:pt x="0" y="0"/>
                  </a:moveTo>
                  <a:lnTo>
                    <a:pt x="0" y="638035"/>
                  </a:lnTo>
                </a:path>
              </a:pathLst>
            </a:custGeom>
            <a:ln w="850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90466" y="2917194"/>
              <a:ext cx="459105" cy="594360"/>
            </a:xfrm>
            <a:custGeom>
              <a:avLst/>
              <a:gdLst/>
              <a:ahLst/>
              <a:cxnLst/>
              <a:rect l="l" t="t" r="r" b="b"/>
              <a:pathLst>
                <a:path w="459104" h="594360">
                  <a:moveTo>
                    <a:pt x="458838" y="0"/>
                  </a:moveTo>
                  <a:lnTo>
                    <a:pt x="0" y="0"/>
                  </a:lnTo>
                  <a:lnTo>
                    <a:pt x="81" y="170179"/>
                  </a:lnTo>
                  <a:lnTo>
                    <a:pt x="208" y="284479"/>
                  </a:lnTo>
                  <a:lnTo>
                    <a:pt x="3688" y="331469"/>
                  </a:lnTo>
                  <a:lnTo>
                    <a:pt x="14399" y="377189"/>
                  </a:lnTo>
                  <a:lnTo>
                    <a:pt x="32231" y="421639"/>
                  </a:lnTo>
                  <a:lnTo>
                    <a:pt x="57169" y="461009"/>
                  </a:lnTo>
                  <a:lnTo>
                    <a:pt x="89195" y="499109"/>
                  </a:lnTo>
                  <a:lnTo>
                    <a:pt x="128294" y="533399"/>
                  </a:lnTo>
                  <a:lnTo>
                    <a:pt x="174450" y="565149"/>
                  </a:lnTo>
                  <a:lnTo>
                    <a:pt x="227647" y="594359"/>
                  </a:lnTo>
                  <a:lnTo>
                    <a:pt x="232308" y="594359"/>
                  </a:lnTo>
                  <a:lnTo>
                    <a:pt x="255331" y="581659"/>
                  </a:lnTo>
                  <a:lnTo>
                    <a:pt x="229603" y="581659"/>
                  </a:lnTo>
                  <a:lnTo>
                    <a:pt x="175005" y="551179"/>
                  </a:lnTo>
                  <a:lnTo>
                    <a:pt x="128122" y="518159"/>
                  </a:lnTo>
                  <a:lnTo>
                    <a:pt x="89094" y="481329"/>
                  </a:lnTo>
                  <a:lnTo>
                    <a:pt x="58064" y="440689"/>
                  </a:lnTo>
                  <a:lnTo>
                    <a:pt x="58635" y="439419"/>
                  </a:lnTo>
                  <a:lnTo>
                    <a:pt x="65683" y="429259"/>
                  </a:lnTo>
                  <a:lnTo>
                    <a:pt x="50749" y="429259"/>
                  </a:lnTo>
                  <a:lnTo>
                    <a:pt x="34086" y="394969"/>
                  </a:lnTo>
                  <a:lnTo>
                    <a:pt x="14951" y="321309"/>
                  </a:lnTo>
                  <a:lnTo>
                    <a:pt x="12383" y="100329"/>
                  </a:lnTo>
                  <a:lnTo>
                    <a:pt x="12230" y="11429"/>
                  </a:lnTo>
                  <a:lnTo>
                    <a:pt x="458862" y="11429"/>
                  </a:lnTo>
                  <a:lnTo>
                    <a:pt x="458838" y="0"/>
                  </a:lnTo>
                  <a:close/>
                </a:path>
                <a:path w="459104" h="594360">
                  <a:moveTo>
                    <a:pt x="386031" y="403859"/>
                  </a:moveTo>
                  <a:lnTo>
                    <a:pt x="352183" y="403859"/>
                  </a:lnTo>
                  <a:lnTo>
                    <a:pt x="367441" y="406399"/>
                  </a:lnTo>
                  <a:lnTo>
                    <a:pt x="380682" y="415289"/>
                  </a:lnTo>
                  <a:lnTo>
                    <a:pt x="391770" y="426719"/>
                  </a:lnTo>
                  <a:lnTo>
                    <a:pt x="400570" y="439419"/>
                  </a:lnTo>
                  <a:lnTo>
                    <a:pt x="401205" y="440689"/>
                  </a:lnTo>
                  <a:lnTo>
                    <a:pt x="370199" y="481329"/>
                  </a:lnTo>
                  <a:lnTo>
                    <a:pt x="331168" y="518159"/>
                  </a:lnTo>
                  <a:lnTo>
                    <a:pt x="284255" y="551179"/>
                  </a:lnTo>
                  <a:lnTo>
                    <a:pt x="229603" y="581659"/>
                  </a:lnTo>
                  <a:lnTo>
                    <a:pt x="255331" y="581659"/>
                  </a:lnTo>
                  <a:lnTo>
                    <a:pt x="331235" y="533399"/>
                  </a:lnTo>
                  <a:lnTo>
                    <a:pt x="370203" y="499109"/>
                  </a:lnTo>
                  <a:lnTo>
                    <a:pt x="402142" y="461009"/>
                  </a:lnTo>
                  <a:lnTo>
                    <a:pt x="421583" y="429259"/>
                  </a:lnTo>
                  <a:lnTo>
                    <a:pt x="408482" y="429259"/>
                  </a:lnTo>
                  <a:lnTo>
                    <a:pt x="395673" y="412749"/>
                  </a:lnTo>
                  <a:lnTo>
                    <a:pt x="386031" y="403859"/>
                  </a:lnTo>
                  <a:close/>
                </a:path>
                <a:path w="459104" h="594360">
                  <a:moveTo>
                    <a:pt x="146401" y="403859"/>
                  </a:moveTo>
                  <a:lnTo>
                    <a:pt x="107048" y="403859"/>
                  </a:lnTo>
                  <a:lnTo>
                    <a:pt x="128017" y="407669"/>
                  </a:lnTo>
                  <a:lnTo>
                    <a:pt x="142117" y="416559"/>
                  </a:lnTo>
                  <a:lnTo>
                    <a:pt x="150148" y="425449"/>
                  </a:lnTo>
                  <a:lnTo>
                    <a:pt x="152907" y="430529"/>
                  </a:lnTo>
                  <a:lnTo>
                    <a:pt x="159054" y="443229"/>
                  </a:lnTo>
                  <a:lnTo>
                    <a:pt x="164350" y="429259"/>
                  </a:lnTo>
                  <a:lnTo>
                    <a:pt x="168842" y="420369"/>
                  </a:lnTo>
                  <a:lnTo>
                    <a:pt x="172027" y="415289"/>
                  </a:lnTo>
                  <a:lnTo>
                    <a:pt x="157594" y="415289"/>
                  </a:lnTo>
                  <a:lnTo>
                    <a:pt x="149992" y="406399"/>
                  </a:lnTo>
                  <a:lnTo>
                    <a:pt x="146401" y="403859"/>
                  </a:lnTo>
                  <a:close/>
                </a:path>
                <a:path w="459104" h="594360">
                  <a:moveTo>
                    <a:pt x="265593" y="369569"/>
                  </a:moveTo>
                  <a:lnTo>
                    <a:pt x="229603" y="369569"/>
                  </a:lnTo>
                  <a:lnTo>
                    <a:pt x="257190" y="378459"/>
                  </a:lnTo>
                  <a:lnTo>
                    <a:pt x="277629" y="400049"/>
                  </a:lnTo>
                  <a:lnTo>
                    <a:pt x="290366" y="420369"/>
                  </a:lnTo>
                  <a:lnTo>
                    <a:pt x="294843" y="429259"/>
                  </a:lnTo>
                  <a:lnTo>
                    <a:pt x="300202" y="443229"/>
                  </a:lnTo>
                  <a:lnTo>
                    <a:pt x="306285" y="430529"/>
                  </a:lnTo>
                  <a:lnTo>
                    <a:pt x="309081" y="425449"/>
                  </a:lnTo>
                  <a:lnTo>
                    <a:pt x="317176" y="416559"/>
                  </a:lnTo>
                  <a:lnTo>
                    <a:pt x="319193" y="415289"/>
                  </a:lnTo>
                  <a:lnTo>
                    <a:pt x="301624" y="415289"/>
                  </a:lnTo>
                  <a:lnTo>
                    <a:pt x="298923" y="410209"/>
                  </a:lnTo>
                  <a:lnTo>
                    <a:pt x="295660" y="403859"/>
                  </a:lnTo>
                  <a:lnTo>
                    <a:pt x="291843" y="397509"/>
                  </a:lnTo>
                  <a:lnTo>
                    <a:pt x="287477" y="391159"/>
                  </a:lnTo>
                  <a:lnTo>
                    <a:pt x="279985" y="382269"/>
                  </a:lnTo>
                  <a:lnTo>
                    <a:pt x="272137" y="374649"/>
                  </a:lnTo>
                  <a:lnTo>
                    <a:pt x="265593" y="369569"/>
                  </a:lnTo>
                  <a:close/>
                </a:path>
                <a:path w="459104" h="594360">
                  <a:moveTo>
                    <a:pt x="107048" y="391159"/>
                  </a:moveTo>
                  <a:lnTo>
                    <a:pt x="91920" y="393699"/>
                  </a:lnTo>
                  <a:lnTo>
                    <a:pt x="77389" y="400049"/>
                  </a:lnTo>
                  <a:lnTo>
                    <a:pt x="63612" y="412749"/>
                  </a:lnTo>
                  <a:lnTo>
                    <a:pt x="50749" y="429259"/>
                  </a:lnTo>
                  <a:lnTo>
                    <a:pt x="65683" y="429259"/>
                  </a:lnTo>
                  <a:lnTo>
                    <a:pt x="67445" y="426719"/>
                  </a:lnTo>
                  <a:lnTo>
                    <a:pt x="78541" y="415289"/>
                  </a:lnTo>
                  <a:lnTo>
                    <a:pt x="91788" y="406399"/>
                  </a:lnTo>
                  <a:lnTo>
                    <a:pt x="107048" y="403859"/>
                  </a:lnTo>
                  <a:lnTo>
                    <a:pt x="146401" y="403859"/>
                  </a:lnTo>
                  <a:lnTo>
                    <a:pt x="139217" y="398779"/>
                  </a:lnTo>
                  <a:lnTo>
                    <a:pt x="124993" y="393699"/>
                  </a:lnTo>
                  <a:lnTo>
                    <a:pt x="107048" y="391159"/>
                  </a:lnTo>
                  <a:close/>
                </a:path>
                <a:path w="459104" h="594360">
                  <a:moveTo>
                    <a:pt x="458862" y="11429"/>
                  </a:moveTo>
                  <a:lnTo>
                    <a:pt x="446036" y="11429"/>
                  </a:lnTo>
                  <a:lnTo>
                    <a:pt x="446342" y="91439"/>
                  </a:lnTo>
                  <a:lnTo>
                    <a:pt x="446466" y="132079"/>
                  </a:lnTo>
                  <a:lnTo>
                    <a:pt x="446591" y="284479"/>
                  </a:lnTo>
                  <a:lnTo>
                    <a:pt x="437083" y="359409"/>
                  </a:lnTo>
                  <a:lnTo>
                    <a:pt x="408482" y="429259"/>
                  </a:lnTo>
                  <a:lnTo>
                    <a:pt x="421583" y="429259"/>
                  </a:lnTo>
                  <a:lnTo>
                    <a:pt x="427026" y="420369"/>
                  </a:lnTo>
                  <a:lnTo>
                    <a:pt x="444831" y="377189"/>
                  </a:lnTo>
                  <a:lnTo>
                    <a:pt x="455532" y="331469"/>
                  </a:lnTo>
                  <a:lnTo>
                    <a:pt x="459010" y="284479"/>
                  </a:lnTo>
                  <a:lnTo>
                    <a:pt x="458909" y="21589"/>
                  </a:lnTo>
                  <a:lnTo>
                    <a:pt x="458862" y="11429"/>
                  </a:lnTo>
                  <a:close/>
                </a:path>
                <a:path w="459104" h="594360">
                  <a:moveTo>
                    <a:pt x="216179" y="284479"/>
                  </a:moveTo>
                  <a:lnTo>
                    <a:pt x="203758" y="284479"/>
                  </a:lnTo>
                  <a:lnTo>
                    <a:pt x="203758" y="363219"/>
                  </a:lnTo>
                  <a:lnTo>
                    <a:pt x="195268" y="368299"/>
                  </a:lnTo>
                  <a:lnTo>
                    <a:pt x="167390" y="397509"/>
                  </a:lnTo>
                  <a:lnTo>
                    <a:pt x="163577" y="403859"/>
                  </a:lnTo>
                  <a:lnTo>
                    <a:pt x="160310" y="408939"/>
                  </a:lnTo>
                  <a:lnTo>
                    <a:pt x="157594" y="415289"/>
                  </a:lnTo>
                  <a:lnTo>
                    <a:pt x="172027" y="415289"/>
                  </a:lnTo>
                  <a:lnTo>
                    <a:pt x="181584" y="400049"/>
                  </a:lnTo>
                  <a:lnTo>
                    <a:pt x="202023" y="378459"/>
                  </a:lnTo>
                  <a:lnTo>
                    <a:pt x="229603" y="369569"/>
                  </a:lnTo>
                  <a:lnTo>
                    <a:pt x="265593" y="369569"/>
                  </a:lnTo>
                  <a:lnTo>
                    <a:pt x="263958" y="368299"/>
                  </a:lnTo>
                  <a:lnTo>
                    <a:pt x="255473" y="363219"/>
                  </a:lnTo>
                  <a:lnTo>
                    <a:pt x="255473" y="359409"/>
                  </a:lnTo>
                  <a:lnTo>
                    <a:pt x="216179" y="359409"/>
                  </a:lnTo>
                  <a:lnTo>
                    <a:pt x="216179" y="284479"/>
                  </a:lnTo>
                  <a:close/>
                </a:path>
                <a:path w="459104" h="594360">
                  <a:moveTo>
                    <a:pt x="352183" y="391159"/>
                  </a:moveTo>
                  <a:lnTo>
                    <a:pt x="334236" y="393699"/>
                  </a:lnTo>
                  <a:lnTo>
                    <a:pt x="320008" y="398779"/>
                  </a:lnTo>
                  <a:lnTo>
                    <a:pt x="309228" y="406399"/>
                  </a:lnTo>
                  <a:lnTo>
                    <a:pt x="301624" y="415289"/>
                  </a:lnTo>
                  <a:lnTo>
                    <a:pt x="319193" y="415289"/>
                  </a:lnTo>
                  <a:lnTo>
                    <a:pt x="331299" y="407669"/>
                  </a:lnTo>
                  <a:lnTo>
                    <a:pt x="352183" y="403859"/>
                  </a:lnTo>
                  <a:lnTo>
                    <a:pt x="386031" y="403859"/>
                  </a:lnTo>
                  <a:lnTo>
                    <a:pt x="381900" y="400049"/>
                  </a:lnTo>
                  <a:lnTo>
                    <a:pt x="367343" y="393699"/>
                  </a:lnTo>
                  <a:lnTo>
                    <a:pt x="352183" y="391159"/>
                  </a:lnTo>
                  <a:close/>
                </a:path>
                <a:path w="459104" h="594360">
                  <a:moveTo>
                    <a:pt x="233984" y="356869"/>
                  </a:moveTo>
                  <a:lnTo>
                    <a:pt x="225234" y="356869"/>
                  </a:lnTo>
                  <a:lnTo>
                    <a:pt x="216179" y="359409"/>
                  </a:lnTo>
                  <a:lnTo>
                    <a:pt x="243039" y="359409"/>
                  </a:lnTo>
                  <a:lnTo>
                    <a:pt x="233984" y="356869"/>
                  </a:lnTo>
                  <a:close/>
                </a:path>
                <a:path w="459104" h="594360">
                  <a:moveTo>
                    <a:pt x="273738" y="271779"/>
                  </a:moveTo>
                  <a:lnTo>
                    <a:pt x="243039" y="271779"/>
                  </a:lnTo>
                  <a:lnTo>
                    <a:pt x="243039" y="359409"/>
                  </a:lnTo>
                  <a:lnTo>
                    <a:pt x="255473" y="359409"/>
                  </a:lnTo>
                  <a:lnTo>
                    <a:pt x="255473" y="284479"/>
                  </a:lnTo>
                  <a:lnTo>
                    <a:pt x="371699" y="284479"/>
                  </a:lnTo>
                  <a:lnTo>
                    <a:pt x="371568" y="281939"/>
                  </a:lnTo>
                  <a:lnTo>
                    <a:pt x="359155" y="281939"/>
                  </a:lnTo>
                  <a:lnTo>
                    <a:pt x="330534" y="275589"/>
                  </a:lnTo>
                  <a:lnTo>
                    <a:pt x="301459" y="273049"/>
                  </a:lnTo>
                  <a:lnTo>
                    <a:pt x="273738" y="271779"/>
                  </a:lnTo>
                  <a:close/>
                </a:path>
                <a:path w="459104" h="594360">
                  <a:moveTo>
                    <a:pt x="86474" y="214629"/>
                  </a:moveTo>
                  <a:lnTo>
                    <a:pt x="87334" y="227329"/>
                  </a:lnTo>
                  <a:lnTo>
                    <a:pt x="87722" y="234949"/>
                  </a:lnTo>
                  <a:lnTo>
                    <a:pt x="88056" y="243839"/>
                  </a:lnTo>
                  <a:lnTo>
                    <a:pt x="88156" y="266699"/>
                  </a:lnTo>
                  <a:lnTo>
                    <a:pt x="88104" y="270509"/>
                  </a:lnTo>
                  <a:lnTo>
                    <a:pt x="87722" y="280669"/>
                  </a:lnTo>
                  <a:lnTo>
                    <a:pt x="87334" y="288289"/>
                  </a:lnTo>
                  <a:lnTo>
                    <a:pt x="86474" y="299719"/>
                  </a:lnTo>
                  <a:lnTo>
                    <a:pt x="95300" y="297179"/>
                  </a:lnTo>
                  <a:lnTo>
                    <a:pt x="125370" y="289559"/>
                  </a:lnTo>
                  <a:lnTo>
                    <a:pt x="155892" y="285749"/>
                  </a:lnTo>
                  <a:lnTo>
                    <a:pt x="183233" y="284479"/>
                  </a:lnTo>
                  <a:lnTo>
                    <a:pt x="216179" y="284479"/>
                  </a:lnTo>
                  <a:lnTo>
                    <a:pt x="216179" y="281939"/>
                  </a:lnTo>
                  <a:lnTo>
                    <a:pt x="100063" y="281939"/>
                  </a:lnTo>
                  <a:lnTo>
                    <a:pt x="100380" y="275589"/>
                  </a:lnTo>
                  <a:lnTo>
                    <a:pt x="100710" y="266699"/>
                  </a:lnTo>
                  <a:lnTo>
                    <a:pt x="100616" y="245109"/>
                  </a:lnTo>
                  <a:lnTo>
                    <a:pt x="100380" y="238759"/>
                  </a:lnTo>
                  <a:lnTo>
                    <a:pt x="100063" y="232409"/>
                  </a:lnTo>
                  <a:lnTo>
                    <a:pt x="216179" y="232409"/>
                  </a:lnTo>
                  <a:lnTo>
                    <a:pt x="216179" y="231139"/>
                  </a:lnTo>
                  <a:lnTo>
                    <a:pt x="181483" y="231139"/>
                  </a:lnTo>
                  <a:lnTo>
                    <a:pt x="154628" y="229869"/>
                  </a:lnTo>
                  <a:lnTo>
                    <a:pt x="125231" y="226059"/>
                  </a:lnTo>
                  <a:lnTo>
                    <a:pt x="95326" y="218439"/>
                  </a:lnTo>
                  <a:lnTo>
                    <a:pt x="86474" y="214629"/>
                  </a:lnTo>
                  <a:close/>
                </a:path>
                <a:path w="459104" h="594360">
                  <a:moveTo>
                    <a:pt x="371699" y="284479"/>
                  </a:moveTo>
                  <a:lnTo>
                    <a:pt x="275978" y="284479"/>
                  </a:lnTo>
                  <a:lnTo>
                    <a:pt x="303320" y="285749"/>
                  </a:lnTo>
                  <a:lnTo>
                    <a:pt x="333843" y="289559"/>
                  </a:lnTo>
                  <a:lnTo>
                    <a:pt x="363893" y="297179"/>
                  </a:lnTo>
                  <a:lnTo>
                    <a:pt x="372744" y="299719"/>
                  </a:lnTo>
                  <a:lnTo>
                    <a:pt x="371895" y="288289"/>
                  </a:lnTo>
                  <a:lnTo>
                    <a:pt x="371699" y="284479"/>
                  </a:lnTo>
                  <a:close/>
                </a:path>
                <a:path w="459104" h="594360">
                  <a:moveTo>
                    <a:pt x="216179" y="271779"/>
                  </a:moveTo>
                  <a:lnTo>
                    <a:pt x="185502" y="271779"/>
                  </a:lnTo>
                  <a:lnTo>
                    <a:pt x="157778" y="273049"/>
                  </a:lnTo>
                  <a:lnTo>
                    <a:pt x="128692" y="275589"/>
                  </a:lnTo>
                  <a:lnTo>
                    <a:pt x="100063" y="281939"/>
                  </a:lnTo>
                  <a:lnTo>
                    <a:pt x="216179" y="281939"/>
                  </a:lnTo>
                  <a:lnTo>
                    <a:pt x="216179" y="271779"/>
                  </a:lnTo>
                  <a:close/>
                </a:path>
                <a:path w="459104" h="594360">
                  <a:moveTo>
                    <a:pt x="371634" y="232409"/>
                  </a:moveTo>
                  <a:lnTo>
                    <a:pt x="359155" y="232409"/>
                  </a:lnTo>
                  <a:lnTo>
                    <a:pt x="358838" y="238759"/>
                  </a:lnTo>
                  <a:lnTo>
                    <a:pt x="358611" y="245109"/>
                  </a:lnTo>
                  <a:lnTo>
                    <a:pt x="358520" y="266699"/>
                  </a:lnTo>
                  <a:lnTo>
                    <a:pt x="358838" y="275589"/>
                  </a:lnTo>
                  <a:lnTo>
                    <a:pt x="359155" y="281939"/>
                  </a:lnTo>
                  <a:lnTo>
                    <a:pt x="371568" y="281939"/>
                  </a:lnTo>
                  <a:lnTo>
                    <a:pt x="371503" y="280669"/>
                  </a:lnTo>
                  <a:lnTo>
                    <a:pt x="371116" y="270509"/>
                  </a:lnTo>
                  <a:lnTo>
                    <a:pt x="370941" y="257809"/>
                  </a:lnTo>
                  <a:lnTo>
                    <a:pt x="371081" y="247649"/>
                  </a:lnTo>
                  <a:lnTo>
                    <a:pt x="371164" y="243839"/>
                  </a:lnTo>
                  <a:lnTo>
                    <a:pt x="371503" y="234949"/>
                  </a:lnTo>
                  <a:lnTo>
                    <a:pt x="371634" y="232409"/>
                  </a:lnTo>
                  <a:close/>
                </a:path>
                <a:path w="459104" h="594360">
                  <a:moveTo>
                    <a:pt x="216179" y="232409"/>
                  </a:moveTo>
                  <a:lnTo>
                    <a:pt x="100063" y="232409"/>
                  </a:lnTo>
                  <a:lnTo>
                    <a:pt x="131100" y="238759"/>
                  </a:lnTo>
                  <a:lnTo>
                    <a:pt x="161013" y="242569"/>
                  </a:lnTo>
                  <a:lnTo>
                    <a:pt x="187731" y="243839"/>
                  </a:lnTo>
                  <a:lnTo>
                    <a:pt x="209181" y="243839"/>
                  </a:lnTo>
                  <a:lnTo>
                    <a:pt x="216179" y="242569"/>
                  </a:lnTo>
                  <a:lnTo>
                    <a:pt x="216179" y="232409"/>
                  </a:lnTo>
                  <a:close/>
                </a:path>
                <a:path w="459104" h="594360">
                  <a:moveTo>
                    <a:pt x="267272" y="170179"/>
                  </a:moveTo>
                  <a:lnTo>
                    <a:pt x="243039" y="170179"/>
                  </a:lnTo>
                  <a:lnTo>
                    <a:pt x="243039" y="242569"/>
                  </a:lnTo>
                  <a:lnTo>
                    <a:pt x="250215" y="243839"/>
                  </a:lnTo>
                  <a:lnTo>
                    <a:pt x="271586" y="243839"/>
                  </a:lnTo>
                  <a:lnTo>
                    <a:pt x="298251" y="242569"/>
                  </a:lnTo>
                  <a:lnTo>
                    <a:pt x="328134" y="238759"/>
                  </a:lnTo>
                  <a:lnTo>
                    <a:pt x="359155" y="232409"/>
                  </a:lnTo>
                  <a:lnTo>
                    <a:pt x="371634" y="232409"/>
                  </a:lnTo>
                  <a:lnTo>
                    <a:pt x="371699" y="231139"/>
                  </a:lnTo>
                  <a:lnTo>
                    <a:pt x="255473" y="231139"/>
                  </a:lnTo>
                  <a:lnTo>
                    <a:pt x="255473" y="182879"/>
                  </a:lnTo>
                  <a:lnTo>
                    <a:pt x="347335" y="182879"/>
                  </a:lnTo>
                  <a:lnTo>
                    <a:pt x="347274" y="181609"/>
                  </a:lnTo>
                  <a:lnTo>
                    <a:pt x="334797" y="181609"/>
                  </a:lnTo>
                  <a:lnTo>
                    <a:pt x="310358" y="175259"/>
                  </a:lnTo>
                  <a:lnTo>
                    <a:pt x="287755" y="172719"/>
                  </a:lnTo>
                  <a:lnTo>
                    <a:pt x="267272" y="170179"/>
                  </a:lnTo>
                  <a:close/>
                </a:path>
                <a:path w="459104" h="594360">
                  <a:moveTo>
                    <a:pt x="216179" y="182879"/>
                  </a:moveTo>
                  <a:lnTo>
                    <a:pt x="203758" y="182879"/>
                  </a:lnTo>
                  <a:lnTo>
                    <a:pt x="203758" y="231139"/>
                  </a:lnTo>
                  <a:lnTo>
                    <a:pt x="216179" y="231139"/>
                  </a:lnTo>
                  <a:lnTo>
                    <a:pt x="216179" y="182879"/>
                  </a:lnTo>
                  <a:close/>
                </a:path>
                <a:path w="459104" h="594360">
                  <a:moveTo>
                    <a:pt x="372744" y="214629"/>
                  </a:moveTo>
                  <a:lnTo>
                    <a:pt x="363893" y="218439"/>
                  </a:lnTo>
                  <a:lnTo>
                    <a:pt x="334033" y="226059"/>
                  </a:lnTo>
                  <a:lnTo>
                    <a:pt x="304634" y="229869"/>
                  </a:lnTo>
                  <a:lnTo>
                    <a:pt x="277760" y="231139"/>
                  </a:lnTo>
                  <a:lnTo>
                    <a:pt x="371699" y="231139"/>
                  </a:lnTo>
                  <a:lnTo>
                    <a:pt x="371895" y="227329"/>
                  </a:lnTo>
                  <a:lnTo>
                    <a:pt x="372744" y="214629"/>
                  </a:lnTo>
                  <a:close/>
                </a:path>
                <a:path w="459104" h="594360">
                  <a:moveTo>
                    <a:pt x="110794" y="114299"/>
                  </a:moveTo>
                  <a:lnTo>
                    <a:pt x="112610" y="156209"/>
                  </a:lnTo>
                  <a:lnTo>
                    <a:pt x="112472" y="166369"/>
                  </a:lnTo>
                  <a:lnTo>
                    <a:pt x="112390" y="170179"/>
                  </a:lnTo>
                  <a:lnTo>
                    <a:pt x="112055" y="179069"/>
                  </a:lnTo>
                  <a:lnTo>
                    <a:pt x="111667" y="186689"/>
                  </a:lnTo>
                  <a:lnTo>
                    <a:pt x="110794" y="199389"/>
                  </a:lnTo>
                  <a:lnTo>
                    <a:pt x="119646" y="195579"/>
                  </a:lnTo>
                  <a:lnTo>
                    <a:pt x="143485" y="189229"/>
                  </a:lnTo>
                  <a:lnTo>
                    <a:pt x="165631" y="185419"/>
                  </a:lnTo>
                  <a:lnTo>
                    <a:pt x="185813" y="182879"/>
                  </a:lnTo>
                  <a:lnTo>
                    <a:pt x="216179" y="182879"/>
                  </a:lnTo>
                  <a:lnTo>
                    <a:pt x="216179" y="181609"/>
                  </a:lnTo>
                  <a:lnTo>
                    <a:pt x="124396" y="181609"/>
                  </a:lnTo>
                  <a:lnTo>
                    <a:pt x="124726" y="175259"/>
                  </a:lnTo>
                  <a:lnTo>
                    <a:pt x="124998" y="167639"/>
                  </a:lnTo>
                  <a:lnTo>
                    <a:pt x="124908" y="143509"/>
                  </a:lnTo>
                  <a:lnTo>
                    <a:pt x="124726" y="138429"/>
                  </a:lnTo>
                  <a:lnTo>
                    <a:pt x="124396" y="132079"/>
                  </a:lnTo>
                  <a:lnTo>
                    <a:pt x="215822" y="132079"/>
                  </a:lnTo>
                  <a:lnTo>
                    <a:pt x="215644" y="129539"/>
                  </a:lnTo>
                  <a:lnTo>
                    <a:pt x="185467" y="129539"/>
                  </a:lnTo>
                  <a:lnTo>
                    <a:pt x="165368" y="128269"/>
                  </a:lnTo>
                  <a:lnTo>
                    <a:pt x="143337" y="123189"/>
                  </a:lnTo>
                  <a:lnTo>
                    <a:pt x="119646" y="116839"/>
                  </a:lnTo>
                  <a:lnTo>
                    <a:pt x="110794" y="114299"/>
                  </a:lnTo>
                  <a:close/>
                </a:path>
                <a:path w="459104" h="594360">
                  <a:moveTo>
                    <a:pt x="347335" y="182879"/>
                  </a:moveTo>
                  <a:lnTo>
                    <a:pt x="255473" y="182879"/>
                  </a:lnTo>
                  <a:lnTo>
                    <a:pt x="293649" y="185419"/>
                  </a:lnTo>
                  <a:lnTo>
                    <a:pt x="315780" y="189229"/>
                  </a:lnTo>
                  <a:lnTo>
                    <a:pt x="339559" y="195579"/>
                  </a:lnTo>
                  <a:lnTo>
                    <a:pt x="348437" y="199389"/>
                  </a:lnTo>
                  <a:lnTo>
                    <a:pt x="347713" y="189229"/>
                  </a:lnTo>
                  <a:lnTo>
                    <a:pt x="347395" y="184149"/>
                  </a:lnTo>
                  <a:lnTo>
                    <a:pt x="347335" y="182879"/>
                  </a:lnTo>
                  <a:close/>
                </a:path>
                <a:path w="459104" h="594360">
                  <a:moveTo>
                    <a:pt x="216179" y="170179"/>
                  </a:moveTo>
                  <a:lnTo>
                    <a:pt x="191969" y="170179"/>
                  </a:lnTo>
                  <a:lnTo>
                    <a:pt x="171465" y="172719"/>
                  </a:lnTo>
                  <a:lnTo>
                    <a:pt x="148833" y="175259"/>
                  </a:lnTo>
                  <a:lnTo>
                    <a:pt x="124396" y="181609"/>
                  </a:lnTo>
                  <a:lnTo>
                    <a:pt x="216179" y="181609"/>
                  </a:lnTo>
                  <a:lnTo>
                    <a:pt x="216179" y="170179"/>
                  </a:lnTo>
                  <a:close/>
                </a:path>
                <a:path w="459104" h="594360">
                  <a:moveTo>
                    <a:pt x="347240" y="132079"/>
                  </a:moveTo>
                  <a:lnTo>
                    <a:pt x="334797" y="132079"/>
                  </a:lnTo>
                  <a:lnTo>
                    <a:pt x="334578" y="135889"/>
                  </a:lnTo>
                  <a:lnTo>
                    <a:pt x="334464" y="138429"/>
                  </a:lnTo>
                  <a:lnTo>
                    <a:pt x="334340" y="142239"/>
                  </a:lnTo>
                  <a:lnTo>
                    <a:pt x="334222" y="167639"/>
                  </a:lnTo>
                  <a:lnTo>
                    <a:pt x="334563" y="176529"/>
                  </a:lnTo>
                  <a:lnTo>
                    <a:pt x="334797" y="181609"/>
                  </a:lnTo>
                  <a:lnTo>
                    <a:pt x="347274" y="181609"/>
                  </a:lnTo>
                  <a:lnTo>
                    <a:pt x="347032" y="176529"/>
                  </a:lnTo>
                  <a:lnTo>
                    <a:pt x="346818" y="170179"/>
                  </a:lnTo>
                  <a:lnTo>
                    <a:pt x="346718" y="166369"/>
                  </a:lnTo>
                  <a:lnTo>
                    <a:pt x="346818" y="143509"/>
                  </a:lnTo>
                  <a:lnTo>
                    <a:pt x="347240" y="132079"/>
                  </a:lnTo>
                  <a:close/>
                </a:path>
                <a:path w="459104" h="594360">
                  <a:moveTo>
                    <a:pt x="215822" y="132079"/>
                  </a:moveTo>
                  <a:lnTo>
                    <a:pt x="124396" y="132079"/>
                  </a:lnTo>
                  <a:lnTo>
                    <a:pt x="148824" y="137159"/>
                  </a:lnTo>
                  <a:lnTo>
                    <a:pt x="171434" y="140969"/>
                  </a:lnTo>
                  <a:lnTo>
                    <a:pt x="191904" y="142239"/>
                  </a:lnTo>
                  <a:lnTo>
                    <a:pt x="216255" y="142239"/>
                  </a:lnTo>
                  <a:lnTo>
                    <a:pt x="216090" y="135889"/>
                  </a:lnTo>
                  <a:lnTo>
                    <a:pt x="215822" y="132079"/>
                  </a:lnTo>
                  <a:close/>
                </a:path>
                <a:path w="459104" h="594360">
                  <a:moveTo>
                    <a:pt x="266545" y="57149"/>
                  </a:moveTo>
                  <a:lnTo>
                    <a:pt x="253809" y="57149"/>
                  </a:lnTo>
                  <a:lnTo>
                    <a:pt x="250849" y="72389"/>
                  </a:lnTo>
                  <a:lnTo>
                    <a:pt x="247542" y="91439"/>
                  </a:lnTo>
                  <a:lnTo>
                    <a:pt x="244701" y="114299"/>
                  </a:lnTo>
                  <a:lnTo>
                    <a:pt x="243141" y="135889"/>
                  </a:lnTo>
                  <a:lnTo>
                    <a:pt x="242938" y="142239"/>
                  </a:lnTo>
                  <a:lnTo>
                    <a:pt x="267326" y="142239"/>
                  </a:lnTo>
                  <a:lnTo>
                    <a:pt x="287796" y="140969"/>
                  </a:lnTo>
                  <a:lnTo>
                    <a:pt x="310392" y="137159"/>
                  </a:lnTo>
                  <a:lnTo>
                    <a:pt x="334797" y="132079"/>
                  </a:lnTo>
                  <a:lnTo>
                    <a:pt x="347240" y="132079"/>
                  </a:lnTo>
                  <a:lnTo>
                    <a:pt x="347344" y="129539"/>
                  </a:lnTo>
                  <a:lnTo>
                    <a:pt x="255841" y="129539"/>
                  </a:lnTo>
                  <a:lnTo>
                    <a:pt x="258375" y="104139"/>
                  </a:lnTo>
                  <a:lnTo>
                    <a:pt x="262110" y="80009"/>
                  </a:lnTo>
                  <a:lnTo>
                    <a:pt x="265676" y="60959"/>
                  </a:lnTo>
                  <a:lnTo>
                    <a:pt x="266545" y="57149"/>
                  </a:lnTo>
                  <a:close/>
                </a:path>
                <a:path w="459104" h="594360">
                  <a:moveTo>
                    <a:pt x="189623" y="43179"/>
                  </a:moveTo>
                  <a:lnTo>
                    <a:pt x="191528" y="52069"/>
                  </a:lnTo>
                  <a:lnTo>
                    <a:pt x="193128" y="58419"/>
                  </a:lnTo>
                  <a:lnTo>
                    <a:pt x="196713" y="77469"/>
                  </a:lnTo>
                  <a:lnTo>
                    <a:pt x="200665" y="102869"/>
                  </a:lnTo>
                  <a:lnTo>
                    <a:pt x="203365" y="129539"/>
                  </a:lnTo>
                  <a:lnTo>
                    <a:pt x="215644" y="129539"/>
                  </a:lnTo>
                  <a:lnTo>
                    <a:pt x="214484" y="113029"/>
                  </a:lnTo>
                  <a:lnTo>
                    <a:pt x="211583" y="91439"/>
                  </a:lnTo>
                  <a:lnTo>
                    <a:pt x="208266" y="71119"/>
                  </a:lnTo>
                  <a:lnTo>
                    <a:pt x="205409" y="57149"/>
                  </a:lnTo>
                  <a:lnTo>
                    <a:pt x="266545" y="57149"/>
                  </a:lnTo>
                  <a:lnTo>
                    <a:pt x="267703" y="52069"/>
                  </a:lnTo>
                  <a:lnTo>
                    <a:pt x="269054" y="45719"/>
                  </a:lnTo>
                  <a:lnTo>
                    <a:pt x="222627" y="45719"/>
                  </a:lnTo>
                  <a:lnTo>
                    <a:pt x="213848" y="44449"/>
                  </a:lnTo>
                  <a:lnTo>
                    <a:pt x="198056" y="44449"/>
                  </a:lnTo>
                  <a:lnTo>
                    <a:pt x="189623" y="43179"/>
                  </a:lnTo>
                  <a:close/>
                </a:path>
                <a:path w="459104" h="594360">
                  <a:moveTo>
                    <a:pt x="348437" y="114299"/>
                  </a:moveTo>
                  <a:lnTo>
                    <a:pt x="339559" y="116839"/>
                  </a:lnTo>
                  <a:lnTo>
                    <a:pt x="315906" y="123189"/>
                  </a:lnTo>
                  <a:lnTo>
                    <a:pt x="293881" y="128269"/>
                  </a:lnTo>
                  <a:lnTo>
                    <a:pt x="273765" y="129539"/>
                  </a:lnTo>
                  <a:lnTo>
                    <a:pt x="347344" y="129539"/>
                  </a:lnTo>
                  <a:lnTo>
                    <a:pt x="347395" y="128269"/>
                  </a:lnTo>
                  <a:lnTo>
                    <a:pt x="347713" y="123189"/>
                  </a:lnTo>
                  <a:lnTo>
                    <a:pt x="348437" y="114299"/>
                  </a:lnTo>
                  <a:close/>
                </a:path>
                <a:path w="459104" h="594360">
                  <a:moveTo>
                    <a:pt x="246443" y="57149"/>
                  </a:moveTo>
                  <a:lnTo>
                    <a:pt x="212788" y="57149"/>
                  </a:lnTo>
                  <a:lnTo>
                    <a:pt x="223710" y="58419"/>
                  </a:lnTo>
                  <a:lnTo>
                    <a:pt x="235521" y="58419"/>
                  </a:lnTo>
                  <a:lnTo>
                    <a:pt x="246443" y="57149"/>
                  </a:lnTo>
                  <a:close/>
                </a:path>
                <a:path w="459104" h="594360">
                  <a:moveTo>
                    <a:pt x="269595" y="43179"/>
                  </a:moveTo>
                  <a:lnTo>
                    <a:pt x="260769" y="44449"/>
                  </a:lnTo>
                  <a:lnTo>
                    <a:pt x="246010" y="44449"/>
                  </a:lnTo>
                  <a:lnTo>
                    <a:pt x="236917" y="45719"/>
                  </a:lnTo>
                  <a:lnTo>
                    <a:pt x="269054" y="45719"/>
                  </a:lnTo>
                  <a:lnTo>
                    <a:pt x="269595" y="431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1800" y="2274846"/>
            <a:ext cx="14700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8000" y="2289898"/>
            <a:ext cx="6019800" cy="8314690"/>
          </a:xfrm>
          <a:custGeom>
            <a:avLst/>
            <a:gdLst/>
            <a:ahLst/>
            <a:cxnLst/>
            <a:rect l="l" t="t" r="r" b="b"/>
            <a:pathLst>
              <a:path w="6019800" h="8314690">
                <a:moveTo>
                  <a:pt x="0" y="8314601"/>
                </a:moveTo>
                <a:lnTo>
                  <a:pt x="6019787" y="8314601"/>
                </a:lnTo>
                <a:lnTo>
                  <a:pt x="6019787" y="0"/>
                </a:lnTo>
                <a:lnTo>
                  <a:pt x="0" y="0"/>
                </a:lnTo>
                <a:lnTo>
                  <a:pt x="0" y="8314601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03690" y="2288590"/>
            <a:ext cx="6036310" cy="8315959"/>
          </a:xfrm>
          <a:custGeom>
            <a:avLst/>
            <a:gdLst/>
            <a:ahLst/>
            <a:cxnLst/>
            <a:rect l="l" t="t" r="r" b="b"/>
            <a:pathLst>
              <a:path w="6036309" h="8315959">
                <a:moveTo>
                  <a:pt x="0" y="8315909"/>
                </a:moveTo>
                <a:lnTo>
                  <a:pt x="6036309" y="8315909"/>
                </a:lnTo>
                <a:lnTo>
                  <a:pt x="6036309" y="0"/>
                </a:lnTo>
                <a:lnTo>
                  <a:pt x="0" y="0"/>
                </a:lnTo>
                <a:lnTo>
                  <a:pt x="0" y="8315909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7283" y="2211985"/>
            <a:ext cx="1361440" cy="670560"/>
          </a:xfrm>
          <a:custGeom>
            <a:avLst/>
            <a:gdLst/>
            <a:ahLst/>
            <a:cxnLst/>
            <a:rect l="l" t="t" r="r" b="b"/>
            <a:pathLst>
              <a:path w="1361440" h="670560">
                <a:moveTo>
                  <a:pt x="1314571" y="0"/>
                </a:moveTo>
                <a:lnTo>
                  <a:pt x="46666" y="0"/>
                </a:lnTo>
                <a:lnTo>
                  <a:pt x="20206" y="2917"/>
                </a:lnTo>
                <a:lnTo>
                  <a:pt x="4235" y="10861"/>
                </a:lnTo>
                <a:lnTo>
                  <a:pt x="0" y="22620"/>
                </a:lnTo>
                <a:lnTo>
                  <a:pt x="8744" y="36982"/>
                </a:lnTo>
                <a:lnTo>
                  <a:pt x="642702" y="655091"/>
                </a:lnTo>
                <a:lnTo>
                  <a:pt x="660418" y="666535"/>
                </a:lnTo>
                <a:lnTo>
                  <a:pt x="680625" y="670350"/>
                </a:lnTo>
                <a:lnTo>
                  <a:pt x="700831" y="666535"/>
                </a:lnTo>
                <a:lnTo>
                  <a:pt x="718547" y="655091"/>
                </a:lnTo>
                <a:lnTo>
                  <a:pt x="1352493" y="36982"/>
                </a:lnTo>
                <a:lnTo>
                  <a:pt x="1361237" y="22620"/>
                </a:lnTo>
                <a:lnTo>
                  <a:pt x="1357001" y="10861"/>
                </a:lnTo>
                <a:lnTo>
                  <a:pt x="1341031" y="2917"/>
                </a:lnTo>
                <a:lnTo>
                  <a:pt x="1314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533910" y="2210361"/>
            <a:ext cx="1367155" cy="673735"/>
          </a:xfrm>
          <a:custGeom>
            <a:avLst/>
            <a:gdLst/>
            <a:ahLst/>
            <a:cxnLst/>
            <a:rect l="l" t="t" r="r" b="b"/>
            <a:pathLst>
              <a:path w="1367154" h="673735">
                <a:moveTo>
                  <a:pt x="1320119" y="0"/>
                </a:moveTo>
                <a:lnTo>
                  <a:pt x="46855" y="0"/>
                </a:lnTo>
                <a:lnTo>
                  <a:pt x="20289" y="2930"/>
                </a:lnTo>
                <a:lnTo>
                  <a:pt x="4253" y="10909"/>
                </a:lnTo>
                <a:lnTo>
                  <a:pt x="0" y="22717"/>
                </a:lnTo>
                <a:lnTo>
                  <a:pt x="8781" y="37134"/>
                </a:lnTo>
                <a:lnTo>
                  <a:pt x="645419" y="657860"/>
                </a:lnTo>
                <a:lnTo>
                  <a:pt x="663209" y="669347"/>
                </a:lnTo>
                <a:lnTo>
                  <a:pt x="683500" y="673176"/>
                </a:lnTo>
                <a:lnTo>
                  <a:pt x="703791" y="669347"/>
                </a:lnTo>
                <a:lnTo>
                  <a:pt x="721581" y="657860"/>
                </a:lnTo>
                <a:lnTo>
                  <a:pt x="1358207" y="37134"/>
                </a:lnTo>
                <a:lnTo>
                  <a:pt x="1366982" y="22717"/>
                </a:lnTo>
                <a:lnTo>
                  <a:pt x="1362728" y="10909"/>
                </a:lnTo>
                <a:lnTo>
                  <a:pt x="1346691" y="2930"/>
                </a:lnTo>
                <a:lnTo>
                  <a:pt x="13201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48000" y="703488"/>
            <a:ext cx="6019799" cy="7700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sz="4900" spc="185" dirty="0">
                <a:solidFill>
                  <a:srgbClr val="E38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4900" spc="-165" dirty="0">
                <a:solidFill>
                  <a:srgbClr val="E38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sz="4900" spc="-35" dirty="0">
                <a:solidFill>
                  <a:srgbClr val="E38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4900" spc="-430" dirty="0">
                <a:solidFill>
                  <a:srgbClr val="E38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4900" spc="-335" dirty="0">
                <a:solidFill>
                  <a:srgbClr val="E38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4900" spc="-35" dirty="0">
                <a:solidFill>
                  <a:srgbClr val="E38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4900" spc="-105" dirty="0">
                <a:solidFill>
                  <a:srgbClr val="E38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4900" spc="15" dirty="0">
                <a:solidFill>
                  <a:srgbClr val="E38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sz="4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8000" y="6715192"/>
            <a:ext cx="6019798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NOVÁ</a:t>
            </a:r>
            <a:r>
              <a:rPr kumimoji="0" sz="32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03688" y="6715192"/>
            <a:ext cx="601979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</a:t>
            </a:r>
            <a:r>
              <a:rPr kumimoji="0" sz="3200" b="1" i="0" u="none" strike="noStrike" kern="1200" cap="none" spc="-2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2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48000" y="8356189"/>
            <a:ext cx="6019797" cy="10793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ctr" defTabSz="914400" rtl="0" eaLnBrk="1" fontAlgn="auto" latinLnBrk="0" hangingPunct="1">
              <a:lnSpc>
                <a:spcPct val="112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PRESTAVBA 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NEBYTOVÝCH  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PRIESTOROV 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</a:t>
            </a:r>
            <a:r>
              <a:rPr kumimoji="0" sz="32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03688" y="8356189"/>
            <a:ext cx="6019798" cy="10793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ctr" defTabSz="914400" rtl="0" eaLnBrk="1" fontAlgn="auto" latinLnBrk="0" hangingPunct="1">
              <a:lnSpc>
                <a:spcPct val="112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MODERNIZÁCIA,  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32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ONŠ</a:t>
            </a:r>
            <a:r>
              <a:rPr kumimoji="0" sz="32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sz="32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03690" y="703488"/>
            <a:ext cx="6019799" cy="7766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900" b="1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4900" b="1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sz="4900" b="1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sz="4900" b="1" i="0" u="none" strike="noStrike" kern="1200" cap="none" spc="-20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4900" b="1" i="0" u="none" strike="noStrike" kern="1200" cap="none" spc="-33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sz="4900" b="1" i="0" u="none" strike="noStrike" kern="1200" cap="none" spc="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sz="4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70500" y="784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00790" y="7848600"/>
            <a:ext cx="1600200" cy="0"/>
          </a:xfrm>
          <a:custGeom>
            <a:avLst/>
            <a:gdLst/>
            <a:ahLst/>
            <a:cxnLst/>
            <a:rect l="l" t="t" r="r" b="b"/>
            <a:pathLst>
              <a:path w="1600200">
                <a:moveTo>
                  <a:pt x="0" y="0"/>
                </a:moveTo>
                <a:lnTo>
                  <a:pt x="16002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03838" y="3378200"/>
            <a:ext cx="2508123" cy="2508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03838" y="3378200"/>
            <a:ext cx="2508250" cy="2508250"/>
          </a:xfrm>
          <a:custGeom>
            <a:avLst/>
            <a:gdLst/>
            <a:ahLst/>
            <a:cxnLst/>
            <a:rect l="l" t="t" r="r" b="b"/>
            <a:pathLst>
              <a:path w="2508250" h="2508250">
                <a:moveTo>
                  <a:pt x="1254061" y="2508123"/>
                </a:moveTo>
                <a:lnTo>
                  <a:pt x="1302163" y="2507217"/>
                </a:lnTo>
                <a:lnTo>
                  <a:pt x="1349808" y="2504522"/>
                </a:lnTo>
                <a:lnTo>
                  <a:pt x="1396962" y="2500070"/>
                </a:lnTo>
                <a:lnTo>
                  <a:pt x="1443593" y="2493893"/>
                </a:lnTo>
                <a:lnTo>
                  <a:pt x="1489668" y="2486025"/>
                </a:lnTo>
                <a:lnTo>
                  <a:pt x="1535156" y="2476496"/>
                </a:lnTo>
                <a:lnTo>
                  <a:pt x="1580023" y="2465341"/>
                </a:lnTo>
                <a:lnTo>
                  <a:pt x="1624238" y="2452591"/>
                </a:lnTo>
                <a:lnTo>
                  <a:pt x="1667767" y="2438279"/>
                </a:lnTo>
                <a:lnTo>
                  <a:pt x="1710578" y="2422437"/>
                </a:lnTo>
                <a:lnTo>
                  <a:pt x="1752640" y="2405098"/>
                </a:lnTo>
                <a:lnTo>
                  <a:pt x="1793918" y="2386294"/>
                </a:lnTo>
                <a:lnTo>
                  <a:pt x="1834381" y="2366058"/>
                </a:lnTo>
                <a:lnTo>
                  <a:pt x="1873997" y="2344423"/>
                </a:lnTo>
                <a:lnTo>
                  <a:pt x="1912732" y="2321420"/>
                </a:lnTo>
                <a:lnTo>
                  <a:pt x="1950555" y="2297082"/>
                </a:lnTo>
                <a:lnTo>
                  <a:pt x="1987432" y="2271442"/>
                </a:lnTo>
                <a:lnTo>
                  <a:pt x="2023332" y="2244531"/>
                </a:lnTo>
                <a:lnTo>
                  <a:pt x="2058222" y="2216384"/>
                </a:lnTo>
                <a:lnTo>
                  <a:pt x="2092069" y="2187032"/>
                </a:lnTo>
                <a:lnTo>
                  <a:pt x="2124842" y="2156507"/>
                </a:lnTo>
                <a:lnTo>
                  <a:pt x="2156507" y="2124842"/>
                </a:lnTo>
                <a:lnTo>
                  <a:pt x="2187032" y="2092069"/>
                </a:lnTo>
                <a:lnTo>
                  <a:pt x="2216384" y="2058222"/>
                </a:lnTo>
                <a:lnTo>
                  <a:pt x="2244531" y="2023332"/>
                </a:lnTo>
                <a:lnTo>
                  <a:pt x="2271442" y="1987432"/>
                </a:lnTo>
                <a:lnTo>
                  <a:pt x="2297082" y="1950555"/>
                </a:lnTo>
                <a:lnTo>
                  <a:pt x="2321420" y="1912732"/>
                </a:lnTo>
                <a:lnTo>
                  <a:pt x="2344423" y="1873997"/>
                </a:lnTo>
                <a:lnTo>
                  <a:pt x="2366058" y="1834381"/>
                </a:lnTo>
                <a:lnTo>
                  <a:pt x="2386294" y="1793918"/>
                </a:lnTo>
                <a:lnTo>
                  <a:pt x="2405098" y="1752640"/>
                </a:lnTo>
                <a:lnTo>
                  <a:pt x="2422437" y="1710578"/>
                </a:lnTo>
                <a:lnTo>
                  <a:pt x="2438279" y="1667767"/>
                </a:lnTo>
                <a:lnTo>
                  <a:pt x="2452591" y="1624238"/>
                </a:lnTo>
                <a:lnTo>
                  <a:pt x="2465341" y="1580023"/>
                </a:lnTo>
                <a:lnTo>
                  <a:pt x="2476496" y="1535156"/>
                </a:lnTo>
                <a:lnTo>
                  <a:pt x="2486025" y="1489668"/>
                </a:lnTo>
                <a:lnTo>
                  <a:pt x="2493893" y="1443593"/>
                </a:lnTo>
                <a:lnTo>
                  <a:pt x="2500070" y="1396962"/>
                </a:lnTo>
                <a:lnTo>
                  <a:pt x="2504522" y="1349808"/>
                </a:lnTo>
                <a:lnTo>
                  <a:pt x="2507217" y="1302163"/>
                </a:lnTo>
                <a:lnTo>
                  <a:pt x="2508123" y="1254061"/>
                </a:lnTo>
                <a:lnTo>
                  <a:pt x="2507217" y="1205959"/>
                </a:lnTo>
                <a:lnTo>
                  <a:pt x="2504522" y="1158314"/>
                </a:lnTo>
                <a:lnTo>
                  <a:pt x="2500070" y="1111160"/>
                </a:lnTo>
                <a:lnTo>
                  <a:pt x="2493893" y="1064529"/>
                </a:lnTo>
                <a:lnTo>
                  <a:pt x="2486025" y="1018454"/>
                </a:lnTo>
                <a:lnTo>
                  <a:pt x="2476496" y="972966"/>
                </a:lnTo>
                <a:lnTo>
                  <a:pt x="2465341" y="928099"/>
                </a:lnTo>
                <a:lnTo>
                  <a:pt x="2452591" y="883884"/>
                </a:lnTo>
                <a:lnTo>
                  <a:pt x="2438279" y="840355"/>
                </a:lnTo>
                <a:lnTo>
                  <a:pt x="2422437" y="797544"/>
                </a:lnTo>
                <a:lnTo>
                  <a:pt x="2405098" y="755482"/>
                </a:lnTo>
                <a:lnTo>
                  <a:pt x="2386294" y="714204"/>
                </a:lnTo>
                <a:lnTo>
                  <a:pt x="2366058" y="673741"/>
                </a:lnTo>
                <a:lnTo>
                  <a:pt x="2344423" y="634125"/>
                </a:lnTo>
                <a:lnTo>
                  <a:pt x="2321420" y="595390"/>
                </a:lnTo>
                <a:lnTo>
                  <a:pt x="2297082" y="557567"/>
                </a:lnTo>
                <a:lnTo>
                  <a:pt x="2271442" y="520690"/>
                </a:lnTo>
                <a:lnTo>
                  <a:pt x="2244531" y="484790"/>
                </a:lnTo>
                <a:lnTo>
                  <a:pt x="2216384" y="449900"/>
                </a:lnTo>
                <a:lnTo>
                  <a:pt x="2187032" y="416053"/>
                </a:lnTo>
                <a:lnTo>
                  <a:pt x="2156507" y="383280"/>
                </a:lnTo>
                <a:lnTo>
                  <a:pt x="2124842" y="351615"/>
                </a:lnTo>
                <a:lnTo>
                  <a:pt x="2092069" y="321090"/>
                </a:lnTo>
                <a:lnTo>
                  <a:pt x="2058222" y="291738"/>
                </a:lnTo>
                <a:lnTo>
                  <a:pt x="2023332" y="263591"/>
                </a:lnTo>
                <a:lnTo>
                  <a:pt x="1987432" y="236680"/>
                </a:lnTo>
                <a:lnTo>
                  <a:pt x="1950555" y="211040"/>
                </a:lnTo>
                <a:lnTo>
                  <a:pt x="1912732" y="186702"/>
                </a:lnTo>
                <a:lnTo>
                  <a:pt x="1873997" y="163699"/>
                </a:lnTo>
                <a:lnTo>
                  <a:pt x="1834381" y="142064"/>
                </a:lnTo>
                <a:lnTo>
                  <a:pt x="1793918" y="121828"/>
                </a:lnTo>
                <a:lnTo>
                  <a:pt x="1752640" y="103024"/>
                </a:lnTo>
                <a:lnTo>
                  <a:pt x="1710578" y="85685"/>
                </a:lnTo>
                <a:lnTo>
                  <a:pt x="1667767" y="69843"/>
                </a:lnTo>
                <a:lnTo>
                  <a:pt x="1624238" y="55531"/>
                </a:lnTo>
                <a:lnTo>
                  <a:pt x="1580023" y="42781"/>
                </a:lnTo>
                <a:lnTo>
                  <a:pt x="1535156" y="31626"/>
                </a:lnTo>
                <a:lnTo>
                  <a:pt x="1489668" y="22097"/>
                </a:lnTo>
                <a:lnTo>
                  <a:pt x="1443593" y="14229"/>
                </a:lnTo>
                <a:lnTo>
                  <a:pt x="1396962" y="8052"/>
                </a:lnTo>
                <a:lnTo>
                  <a:pt x="1349808" y="3600"/>
                </a:lnTo>
                <a:lnTo>
                  <a:pt x="1302163" y="905"/>
                </a:lnTo>
                <a:lnTo>
                  <a:pt x="1254061" y="0"/>
                </a:lnTo>
                <a:lnTo>
                  <a:pt x="1205959" y="905"/>
                </a:lnTo>
                <a:lnTo>
                  <a:pt x="1158314" y="3600"/>
                </a:lnTo>
                <a:lnTo>
                  <a:pt x="1111160" y="8052"/>
                </a:lnTo>
                <a:lnTo>
                  <a:pt x="1064529" y="14229"/>
                </a:lnTo>
                <a:lnTo>
                  <a:pt x="1018454" y="22097"/>
                </a:lnTo>
                <a:lnTo>
                  <a:pt x="972966" y="31626"/>
                </a:lnTo>
                <a:lnTo>
                  <a:pt x="928099" y="42781"/>
                </a:lnTo>
                <a:lnTo>
                  <a:pt x="883884" y="55531"/>
                </a:lnTo>
                <a:lnTo>
                  <a:pt x="840355" y="69843"/>
                </a:lnTo>
                <a:lnTo>
                  <a:pt x="797544" y="85685"/>
                </a:lnTo>
                <a:lnTo>
                  <a:pt x="755482" y="103024"/>
                </a:lnTo>
                <a:lnTo>
                  <a:pt x="714204" y="121828"/>
                </a:lnTo>
                <a:lnTo>
                  <a:pt x="673741" y="142064"/>
                </a:lnTo>
                <a:lnTo>
                  <a:pt x="634125" y="163699"/>
                </a:lnTo>
                <a:lnTo>
                  <a:pt x="595390" y="186702"/>
                </a:lnTo>
                <a:lnTo>
                  <a:pt x="557567" y="211040"/>
                </a:lnTo>
                <a:lnTo>
                  <a:pt x="520690" y="236680"/>
                </a:lnTo>
                <a:lnTo>
                  <a:pt x="484790" y="263591"/>
                </a:lnTo>
                <a:lnTo>
                  <a:pt x="449900" y="291738"/>
                </a:lnTo>
                <a:lnTo>
                  <a:pt x="416053" y="321090"/>
                </a:lnTo>
                <a:lnTo>
                  <a:pt x="383280" y="351615"/>
                </a:lnTo>
                <a:lnTo>
                  <a:pt x="351615" y="383280"/>
                </a:lnTo>
                <a:lnTo>
                  <a:pt x="321090" y="416053"/>
                </a:lnTo>
                <a:lnTo>
                  <a:pt x="291738" y="449900"/>
                </a:lnTo>
                <a:lnTo>
                  <a:pt x="263591" y="484790"/>
                </a:lnTo>
                <a:lnTo>
                  <a:pt x="236680" y="520690"/>
                </a:lnTo>
                <a:lnTo>
                  <a:pt x="211040" y="557567"/>
                </a:lnTo>
                <a:lnTo>
                  <a:pt x="186702" y="595390"/>
                </a:lnTo>
                <a:lnTo>
                  <a:pt x="163699" y="634125"/>
                </a:lnTo>
                <a:lnTo>
                  <a:pt x="142064" y="673741"/>
                </a:lnTo>
                <a:lnTo>
                  <a:pt x="121828" y="714204"/>
                </a:lnTo>
                <a:lnTo>
                  <a:pt x="103024" y="755482"/>
                </a:lnTo>
                <a:lnTo>
                  <a:pt x="85685" y="797544"/>
                </a:lnTo>
                <a:lnTo>
                  <a:pt x="69843" y="840355"/>
                </a:lnTo>
                <a:lnTo>
                  <a:pt x="55531" y="883884"/>
                </a:lnTo>
                <a:lnTo>
                  <a:pt x="42781" y="928099"/>
                </a:lnTo>
                <a:lnTo>
                  <a:pt x="31626" y="972966"/>
                </a:lnTo>
                <a:lnTo>
                  <a:pt x="22097" y="1018454"/>
                </a:lnTo>
                <a:lnTo>
                  <a:pt x="14229" y="1064529"/>
                </a:lnTo>
                <a:lnTo>
                  <a:pt x="8052" y="1111160"/>
                </a:lnTo>
                <a:lnTo>
                  <a:pt x="3600" y="1158314"/>
                </a:lnTo>
                <a:lnTo>
                  <a:pt x="905" y="1205959"/>
                </a:lnTo>
                <a:lnTo>
                  <a:pt x="0" y="1254061"/>
                </a:lnTo>
                <a:lnTo>
                  <a:pt x="905" y="1302163"/>
                </a:lnTo>
                <a:lnTo>
                  <a:pt x="3600" y="1349808"/>
                </a:lnTo>
                <a:lnTo>
                  <a:pt x="8052" y="1396962"/>
                </a:lnTo>
                <a:lnTo>
                  <a:pt x="14229" y="1443593"/>
                </a:lnTo>
                <a:lnTo>
                  <a:pt x="22097" y="1489668"/>
                </a:lnTo>
                <a:lnTo>
                  <a:pt x="31626" y="1535156"/>
                </a:lnTo>
                <a:lnTo>
                  <a:pt x="42781" y="1580023"/>
                </a:lnTo>
                <a:lnTo>
                  <a:pt x="55531" y="1624238"/>
                </a:lnTo>
                <a:lnTo>
                  <a:pt x="69843" y="1667767"/>
                </a:lnTo>
                <a:lnTo>
                  <a:pt x="85685" y="1710578"/>
                </a:lnTo>
                <a:lnTo>
                  <a:pt x="103024" y="1752640"/>
                </a:lnTo>
                <a:lnTo>
                  <a:pt x="121828" y="1793918"/>
                </a:lnTo>
                <a:lnTo>
                  <a:pt x="142064" y="1834381"/>
                </a:lnTo>
                <a:lnTo>
                  <a:pt x="163699" y="1873997"/>
                </a:lnTo>
                <a:lnTo>
                  <a:pt x="186702" y="1912732"/>
                </a:lnTo>
                <a:lnTo>
                  <a:pt x="211040" y="1950555"/>
                </a:lnTo>
                <a:lnTo>
                  <a:pt x="236680" y="1987432"/>
                </a:lnTo>
                <a:lnTo>
                  <a:pt x="263591" y="2023332"/>
                </a:lnTo>
                <a:lnTo>
                  <a:pt x="291738" y="2058222"/>
                </a:lnTo>
                <a:lnTo>
                  <a:pt x="321090" y="2092069"/>
                </a:lnTo>
                <a:lnTo>
                  <a:pt x="351615" y="2124842"/>
                </a:lnTo>
                <a:lnTo>
                  <a:pt x="383280" y="2156507"/>
                </a:lnTo>
                <a:lnTo>
                  <a:pt x="416053" y="2187032"/>
                </a:lnTo>
                <a:lnTo>
                  <a:pt x="449900" y="2216384"/>
                </a:lnTo>
                <a:lnTo>
                  <a:pt x="484790" y="2244531"/>
                </a:lnTo>
                <a:lnTo>
                  <a:pt x="520690" y="2271442"/>
                </a:lnTo>
                <a:lnTo>
                  <a:pt x="557567" y="2297082"/>
                </a:lnTo>
                <a:lnTo>
                  <a:pt x="595390" y="2321420"/>
                </a:lnTo>
                <a:lnTo>
                  <a:pt x="634125" y="2344423"/>
                </a:lnTo>
                <a:lnTo>
                  <a:pt x="673741" y="2366058"/>
                </a:lnTo>
                <a:lnTo>
                  <a:pt x="714204" y="2386294"/>
                </a:lnTo>
                <a:lnTo>
                  <a:pt x="755482" y="2405098"/>
                </a:lnTo>
                <a:lnTo>
                  <a:pt x="797544" y="2422437"/>
                </a:lnTo>
                <a:lnTo>
                  <a:pt x="840355" y="2438279"/>
                </a:lnTo>
                <a:lnTo>
                  <a:pt x="883884" y="2452591"/>
                </a:lnTo>
                <a:lnTo>
                  <a:pt x="928099" y="2465341"/>
                </a:lnTo>
                <a:lnTo>
                  <a:pt x="972966" y="2476496"/>
                </a:lnTo>
                <a:lnTo>
                  <a:pt x="1018454" y="2486025"/>
                </a:lnTo>
                <a:lnTo>
                  <a:pt x="1064529" y="2493893"/>
                </a:lnTo>
                <a:lnTo>
                  <a:pt x="1111160" y="2500070"/>
                </a:lnTo>
                <a:lnTo>
                  <a:pt x="1158314" y="2504522"/>
                </a:lnTo>
                <a:lnTo>
                  <a:pt x="1205959" y="2507217"/>
                </a:lnTo>
                <a:lnTo>
                  <a:pt x="1254061" y="2508123"/>
                </a:lnTo>
                <a:close/>
              </a:path>
            </a:pathLst>
          </a:custGeom>
          <a:ln w="50800">
            <a:solidFill>
              <a:srgbClr val="EEB5A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967783" y="3378200"/>
            <a:ext cx="2508123" cy="2508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967782" y="3378200"/>
            <a:ext cx="2508250" cy="2508250"/>
          </a:xfrm>
          <a:custGeom>
            <a:avLst/>
            <a:gdLst/>
            <a:ahLst/>
            <a:cxnLst/>
            <a:rect l="l" t="t" r="r" b="b"/>
            <a:pathLst>
              <a:path w="2508250" h="2508250">
                <a:moveTo>
                  <a:pt x="1254061" y="2508123"/>
                </a:moveTo>
                <a:lnTo>
                  <a:pt x="1302163" y="2507217"/>
                </a:lnTo>
                <a:lnTo>
                  <a:pt x="1349808" y="2504522"/>
                </a:lnTo>
                <a:lnTo>
                  <a:pt x="1396962" y="2500070"/>
                </a:lnTo>
                <a:lnTo>
                  <a:pt x="1443593" y="2493893"/>
                </a:lnTo>
                <a:lnTo>
                  <a:pt x="1489668" y="2486025"/>
                </a:lnTo>
                <a:lnTo>
                  <a:pt x="1535156" y="2476496"/>
                </a:lnTo>
                <a:lnTo>
                  <a:pt x="1580023" y="2465341"/>
                </a:lnTo>
                <a:lnTo>
                  <a:pt x="1624238" y="2452591"/>
                </a:lnTo>
                <a:lnTo>
                  <a:pt x="1667767" y="2438279"/>
                </a:lnTo>
                <a:lnTo>
                  <a:pt x="1710578" y="2422437"/>
                </a:lnTo>
                <a:lnTo>
                  <a:pt x="1752640" y="2405098"/>
                </a:lnTo>
                <a:lnTo>
                  <a:pt x="1793918" y="2386294"/>
                </a:lnTo>
                <a:lnTo>
                  <a:pt x="1834381" y="2366058"/>
                </a:lnTo>
                <a:lnTo>
                  <a:pt x="1873997" y="2344423"/>
                </a:lnTo>
                <a:lnTo>
                  <a:pt x="1912732" y="2321420"/>
                </a:lnTo>
                <a:lnTo>
                  <a:pt x="1950555" y="2297082"/>
                </a:lnTo>
                <a:lnTo>
                  <a:pt x="1987432" y="2271442"/>
                </a:lnTo>
                <a:lnTo>
                  <a:pt x="2023332" y="2244531"/>
                </a:lnTo>
                <a:lnTo>
                  <a:pt x="2058222" y="2216384"/>
                </a:lnTo>
                <a:lnTo>
                  <a:pt x="2092069" y="2187032"/>
                </a:lnTo>
                <a:lnTo>
                  <a:pt x="2124842" y="2156507"/>
                </a:lnTo>
                <a:lnTo>
                  <a:pt x="2156507" y="2124842"/>
                </a:lnTo>
                <a:lnTo>
                  <a:pt x="2187032" y="2092069"/>
                </a:lnTo>
                <a:lnTo>
                  <a:pt x="2216384" y="2058222"/>
                </a:lnTo>
                <a:lnTo>
                  <a:pt x="2244531" y="2023332"/>
                </a:lnTo>
                <a:lnTo>
                  <a:pt x="2271442" y="1987432"/>
                </a:lnTo>
                <a:lnTo>
                  <a:pt x="2297082" y="1950555"/>
                </a:lnTo>
                <a:lnTo>
                  <a:pt x="2321420" y="1912732"/>
                </a:lnTo>
                <a:lnTo>
                  <a:pt x="2344423" y="1873997"/>
                </a:lnTo>
                <a:lnTo>
                  <a:pt x="2366058" y="1834381"/>
                </a:lnTo>
                <a:lnTo>
                  <a:pt x="2386294" y="1793918"/>
                </a:lnTo>
                <a:lnTo>
                  <a:pt x="2405098" y="1752640"/>
                </a:lnTo>
                <a:lnTo>
                  <a:pt x="2422437" y="1710578"/>
                </a:lnTo>
                <a:lnTo>
                  <a:pt x="2438279" y="1667767"/>
                </a:lnTo>
                <a:lnTo>
                  <a:pt x="2452591" y="1624238"/>
                </a:lnTo>
                <a:lnTo>
                  <a:pt x="2465341" y="1580023"/>
                </a:lnTo>
                <a:lnTo>
                  <a:pt x="2476496" y="1535156"/>
                </a:lnTo>
                <a:lnTo>
                  <a:pt x="2486025" y="1489668"/>
                </a:lnTo>
                <a:lnTo>
                  <a:pt x="2493893" y="1443593"/>
                </a:lnTo>
                <a:lnTo>
                  <a:pt x="2500070" y="1396962"/>
                </a:lnTo>
                <a:lnTo>
                  <a:pt x="2504522" y="1349808"/>
                </a:lnTo>
                <a:lnTo>
                  <a:pt x="2507217" y="1302163"/>
                </a:lnTo>
                <a:lnTo>
                  <a:pt x="2508123" y="1254061"/>
                </a:lnTo>
                <a:lnTo>
                  <a:pt x="2507217" y="1205959"/>
                </a:lnTo>
                <a:lnTo>
                  <a:pt x="2504522" y="1158314"/>
                </a:lnTo>
                <a:lnTo>
                  <a:pt x="2500070" y="1111160"/>
                </a:lnTo>
                <a:lnTo>
                  <a:pt x="2493893" y="1064529"/>
                </a:lnTo>
                <a:lnTo>
                  <a:pt x="2486025" y="1018454"/>
                </a:lnTo>
                <a:lnTo>
                  <a:pt x="2476496" y="972966"/>
                </a:lnTo>
                <a:lnTo>
                  <a:pt x="2465341" y="928099"/>
                </a:lnTo>
                <a:lnTo>
                  <a:pt x="2452591" y="883884"/>
                </a:lnTo>
                <a:lnTo>
                  <a:pt x="2438279" y="840355"/>
                </a:lnTo>
                <a:lnTo>
                  <a:pt x="2422437" y="797544"/>
                </a:lnTo>
                <a:lnTo>
                  <a:pt x="2405098" y="755482"/>
                </a:lnTo>
                <a:lnTo>
                  <a:pt x="2386294" y="714204"/>
                </a:lnTo>
                <a:lnTo>
                  <a:pt x="2366058" y="673741"/>
                </a:lnTo>
                <a:lnTo>
                  <a:pt x="2344423" y="634125"/>
                </a:lnTo>
                <a:lnTo>
                  <a:pt x="2321420" y="595390"/>
                </a:lnTo>
                <a:lnTo>
                  <a:pt x="2297082" y="557567"/>
                </a:lnTo>
                <a:lnTo>
                  <a:pt x="2271442" y="520690"/>
                </a:lnTo>
                <a:lnTo>
                  <a:pt x="2244531" y="484790"/>
                </a:lnTo>
                <a:lnTo>
                  <a:pt x="2216384" y="449900"/>
                </a:lnTo>
                <a:lnTo>
                  <a:pt x="2187032" y="416053"/>
                </a:lnTo>
                <a:lnTo>
                  <a:pt x="2156507" y="383280"/>
                </a:lnTo>
                <a:lnTo>
                  <a:pt x="2124842" y="351615"/>
                </a:lnTo>
                <a:lnTo>
                  <a:pt x="2092069" y="321090"/>
                </a:lnTo>
                <a:lnTo>
                  <a:pt x="2058222" y="291738"/>
                </a:lnTo>
                <a:lnTo>
                  <a:pt x="2023332" y="263591"/>
                </a:lnTo>
                <a:lnTo>
                  <a:pt x="1987432" y="236680"/>
                </a:lnTo>
                <a:lnTo>
                  <a:pt x="1950555" y="211040"/>
                </a:lnTo>
                <a:lnTo>
                  <a:pt x="1912732" y="186702"/>
                </a:lnTo>
                <a:lnTo>
                  <a:pt x="1873997" y="163699"/>
                </a:lnTo>
                <a:lnTo>
                  <a:pt x="1834381" y="142064"/>
                </a:lnTo>
                <a:lnTo>
                  <a:pt x="1793918" y="121828"/>
                </a:lnTo>
                <a:lnTo>
                  <a:pt x="1752640" y="103024"/>
                </a:lnTo>
                <a:lnTo>
                  <a:pt x="1710578" y="85685"/>
                </a:lnTo>
                <a:lnTo>
                  <a:pt x="1667767" y="69843"/>
                </a:lnTo>
                <a:lnTo>
                  <a:pt x="1624238" y="55531"/>
                </a:lnTo>
                <a:lnTo>
                  <a:pt x="1580023" y="42781"/>
                </a:lnTo>
                <a:lnTo>
                  <a:pt x="1535156" y="31626"/>
                </a:lnTo>
                <a:lnTo>
                  <a:pt x="1489668" y="22097"/>
                </a:lnTo>
                <a:lnTo>
                  <a:pt x="1443593" y="14229"/>
                </a:lnTo>
                <a:lnTo>
                  <a:pt x="1396962" y="8052"/>
                </a:lnTo>
                <a:lnTo>
                  <a:pt x="1349808" y="3600"/>
                </a:lnTo>
                <a:lnTo>
                  <a:pt x="1302163" y="905"/>
                </a:lnTo>
                <a:lnTo>
                  <a:pt x="1254061" y="0"/>
                </a:lnTo>
                <a:lnTo>
                  <a:pt x="1205959" y="905"/>
                </a:lnTo>
                <a:lnTo>
                  <a:pt x="1158314" y="3600"/>
                </a:lnTo>
                <a:lnTo>
                  <a:pt x="1111160" y="8052"/>
                </a:lnTo>
                <a:lnTo>
                  <a:pt x="1064529" y="14229"/>
                </a:lnTo>
                <a:lnTo>
                  <a:pt x="1018454" y="22097"/>
                </a:lnTo>
                <a:lnTo>
                  <a:pt x="972966" y="31626"/>
                </a:lnTo>
                <a:lnTo>
                  <a:pt x="928099" y="42781"/>
                </a:lnTo>
                <a:lnTo>
                  <a:pt x="883884" y="55531"/>
                </a:lnTo>
                <a:lnTo>
                  <a:pt x="840355" y="69843"/>
                </a:lnTo>
                <a:lnTo>
                  <a:pt x="797544" y="85685"/>
                </a:lnTo>
                <a:lnTo>
                  <a:pt x="755482" y="103024"/>
                </a:lnTo>
                <a:lnTo>
                  <a:pt x="714204" y="121828"/>
                </a:lnTo>
                <a:lnTo>
                  <a:pt x="673741" y="142064"/>
                </a:lnTo>
                <a:lnTo>
                  <a:pt x="634125" y="163699"/>
                </a:lnTo>
                <a:lnTo>
                  <a:pt x="595390" y="186702"/>
                </a:lnTo>
                <a:lnTo>
                  <a:pt x="557567" y="211040"/>
                </a:lnTo>
                <a:lnTo>
                  <a:pt x="520690" y="236680"/>
                </a:lnTo>
                <a:lnTo>
                  <a:pt x="484790" y="263591"/>
                </a:lnTo>
                <a:lnTo>
                  <a:pt x="449900" y="291738"/>
                </a:lnTo>
                <a:lnTo>
                  <a:pt x="416053" y="321090"/>
                </a:lnTo>
                <a:lnTo>
                  <a:pt x="383280" y="351615"/>
                </a:lnTo>
                <a:lnTo>
                  <a:pt x="351615" y="383280"/>
                </a:lnTo>
                <a:lnTo>
                  <a:pt x="321090" y="416053"/>
                </a:lnTo>
                <a:lnTo>
                  <a:pt x="291738" y="449900"/>
                </a:lnTo>
                <a:lnTo>
                  <a:pt x="263591" y="484790"/>
                </a:lnTo>
                <a:lnTo>
                  <a:pt x="236680" y="520690"/>
                </a:lnTo>
                <a:lnTo>
                  <a:pt x="211040" y="557567"/>
                </a:lnTo>
                <a:lnTo>
                  <a:pt x="186702" y="595390"/>
                </a:lnTo>
                <a:lnTo>
                  <a:pt x="163699" y="634125"/>
                </a:lnTo>
                <a:lnTo>
                  <a:pt x="142064" y="673741"/>
                </a:lnTo>
                <a:lnTo>
                  <a:pt x="121828" y="714204"/>
                </a:lnTo>
                <a:lnTo>
                  <a:pt x="103024" y="755482"/>
                </a:lnTo>
                <a:lnTo>
                  <a:pt x="85685" y="797544"/>
                </a:lnTo>
                <a:lnTo>
                  <a:pt x="69843" y="840355"/>
                </a:lnTo>
                <a:lnTo>
                  <a:pt x="55531" y="883884"/>
                </a:lnTo>
                <a:lnTo>
                  <a:pt x="42781" y="928099"/>
                </a:lnTo>
                <a:lnTo>
                  <a:pt x="31626" y="972966"/>
                </a:lnTo>
                <a:lnTo>
                  <a:pt x="22097" y="1018454"/>
                </a:lnTo>
                <a:lnTo>
                  <a:pt x="14229" y="1064529"/>
                </a:lnTo>
                <a:lnTo>
                  <a:pt x="8052" y="1111160"/>
                </a:lnTo>
                <a:lnTo>
                  <a:pt x="3600" y="1158314"/>
                </a:lnTo>
                <a:lnTo>
                  <a:pt x="905" y="1205959"/>
                </a:lnTo>
                <a:lnTo>
                  <a:pt x="0" y="1254061"/>
                </a:lnTo>
                <a:lnTo>
                  <a:pt x="905" y="1302163"/>
                </a:lnTo>
                <a:lnTo>
                  <a:pt x="3600" y="1349808"/>
                </a:lnTo>
                <a:lnTo>
                  <a:pt x="8052" y="1396962"/>
                </a:lnTo>
                <a:lnTo>
                  <a:pt x="14229" y="1443593"/>
                </a:lnTo>
                <a:lnTo>
                  <a:pt x="22097" y="1489668"/>
                </a:lnTo>
                <a:lnTo>
                  <a:pt x="31626" y="1535156"/>
                </a:lnTo>
                <a:lnTo>
                  <a:pt x="42781" y="1580023"/>
                </a:lnTo>
                <a:lnTo>
                  <a:pt x="55531" y="1624238"/>
                </a:lnTo>
                <a:lnTo>
                  <a:pt x="69843" y="1667767"/>
                </a:lnTo>
                <a:lnTo>
                  <a:pt x="85685" y="1710578"/>
                </a:lnTo>
                <a:lnTo>
                  <a:pt x="103024" y="1752640"/>
                </a:lnTo>
                <a:lnTo>
                  <a:pt x="121828" y="1793918"/>
                </a:lnTo>
                <a:lnTo>
                  <a:pt x="142064" y="1834381"/>
                </a:lnTo>
                <a:lnTo>
                  <a:pt x="163699" y="1873997"/>
                </a:lnTo>
                <a:lnTo>
                  <a:pt x="186702" y="1912732"/>
                </a:lnTo>
                <a:lnTo>
                  <a:pt x="211040" y="1950555"/>
                </a:lnTo>
                <a:lnTo>
                  <a:pt x="236680" y="1987432"/>
                </a:lnTo>
                <a:lnTo>
                  <a:pt x="263591" y="2023332"/>
                </a:lnTo>
                <a:lnTo>
                  <a:pt x="291738" y="2058222"/>
                </a:lnTo>
                <a:lnTo>
                  <a:pt x="321090" y="2092069"/>
                </a:lnTo>
                <a:lnTo>
                  <a:pt x="351615" y="2124842"/>
                </a:lnTo>
                <a:lnTo>
                  <a:pt x="383280" y="2156507"/>
                </a:lnTo>
                <a:lnTo>
                  <a:pt x="416053" y="2187032"/>
                </a:lnTo>
                <a:lnTo>
                  <a:pt x="449900" y="2216384"/>
                </a:lnTo>
                <a:lnTo>
                  <a:pt x="484790" y="2244531"/>
                </a:lnTo>
                <a:lnTo>
                  <a:pt x="520690" y="2271442"/>
                </a:lnTo>
                <a:lnTo>
                  <a:pt x="557567" y="2297082"/>
                </a:lnTo>
                <a:lnTo>
                  <a:pt x="595390" y="2321420"/>
                </a:lnTo>
                <a:lnTo>
                  <a:pt x="634125" y="2344423"/>
                </a:lnTo>
                <a:lnTo>
                  <a:pt x="673741" y="2366058"/>
                </a:lnTo>
                <a:lnTo>
                  <a:pt x="714204" y="2386294"/>
                </a:lnTo>
                <a:lnTo>
                  <a:pt x="755482" y="2405098"/>
                </a:lnTo>
                <a:lnTo>
                  <a:pt x="797544" y="2422437"/>
                </a:lnTo>
                <a:lnTo>
                  <a:pt x="840355" y="2438279"/>
                </a:lnTo>
                <a:lnTo>
                  <a:pt x="883884" y="2452591"/>
                </a:lnTo>
                <a:lnTo>
                  <a:pt x="928099" y="2465341"/>
                </a:lnTo>
                <a:lnTo>
                  <a:pt x="972966" y="2476496"/>
                </a:lnTo>
                <a:lnTo>
                  <a:pt x="1018454" y="2486025"/>
                </a:lnTo>
                <a:lnTo>
                  <a:pt x="1064529" y="2493893"/>
                </a:lnTo>
                <a:lnTo>
                  <a:pt x="1111160" y="2500070"/>
                </a:lnTo>
                <a:lnTo>
                  <a:pt x="1158314" y="2504522"/>
                </a:lnTo>
                <a:lnTo>
                  <a:pt x="1205959" y="2507217"/>
                </a:lnTo>
                <a:lnTo>
                  <a:pt x="1254061" y="2508123"/>
                </a:lnTo>
                <a:close/>
              </a:path>
            </a:pathLst>
          </a:custGeom>
          <a:ln w="50800">
            <a:solidFill>
              <a:srgbClr val="AB928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48D030AD-9621-084F-A89C-F916DE73D9FD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EB557058-2477-3043-858C-23DADE145122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6">
            <a:extLst>
              <a:ext uri="{FF2B5EF4-FFF2-40B4-BE49-F238E27FC236}">
                <a16:creationId xmlns:a16="http://schemas.microsoft.com/office/drawing/2014/main" id="{3D0DEB9A-B107-0E4F-948C-9D9FA2F3D7F6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7">
            <a:extLst>
              <a:ext uri="{FF2B5EF4-FFF2-40B4-BE49-F238E27FC236}">
                <a16:creationId xmlns:a16="http://schemas.microsoft.com/office/drawing/2014/main" id="{CDB498DE-36D6-784C-8EBF-E802E0AF1D3D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18">
            <a:extLst>
              <a:ext uri="{FF2B5EF4-FFF2-40B4-BE49-F238E27FC236}">
                <a16:creationId xmlns:a16="http://schemas.microsoft.com/office/drawing/2014/main" id="{F840F86A-EC0E-5349-A086-C50A6BB5B668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19">
            <a:extLst>
              <a:ext uri="{FF2B5EF4-FFF2-40B4-BE49-F238E27FC236}">
                <a16:creationId xmlns:a16="http://schemas.microsoft.com/office/drawing/2014/main" id="{11D81893-32CD-2F44-9BBA-A8DC06FD32D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390350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43602" y="12192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3825" y="12192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FEDF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21301" y="1724672"/>
            <a:ext cx="5791326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MAXIMÁLNA </a:t>
            </a:r>
            <a:r>
              <a:rPr kumimoji="0" sz="295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VÝŠKA</a:t>
            </a:r>
            <a:r>
              <a:rPr kumimoji="0" sz="29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738100" y="1691002"/>
            <a:ext cx="30701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5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sz="30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sz="30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spc="-5" dirty="0"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endParaRPr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2A04925B-DB40-5440-A55B-A3D8FA4FAD2F}"/>
              </a:ext>
            </a:extLst>
          </p:cNvPr>
          <p:cNvGrpSpPr/>
          <p:nvPr/>
        </p:nvGrpSpPr>
        <p:grpSpPr>
          <a:xfrm>
            <a:off x="3581402" y="1651001"/>
            <a:ext cx="871855" cy="696588"/>
            <a:chOff x="3581402" y="1651001"/>
            <a:chExt cx="871855" cy="696588"/>
          </a:xfrm>
        </p:grpSpPr>
        <p:sp>
          <p:nvSpPr>
            <p:cNvPr id="29" name="object 29"/>
            <p:cNvSpPr/>
            <p:nvPr/>
          </p:nvSpPr>
          <p:spPr>
            <a:xfrm>
              <a:off x="3581402" y="1651001"/>
              <a:ext cx="871855" cy="468630"/>
            </a:xfrm>
            <a:custGeom>
              <a:avLst/>
              <a:gdLst/>
              <a:ahLst/>
              <a:cxnLst/>
              <a:rect l="l" t="t" r="r" b="b"/>
              <a:pathLst>
                <a:path w="871854" h="468630">
                  <a:moveTo>
                    <a:pt x="833805" y="0"/>
                  </a:moveTo>
                  <a:lnTo>
                    <a:pt x="37630" y="0"/>
                  </a:lnTo>
                  <a:lnTo>
                    <a:pt x="22995" y="2961"/>
                  </a:lnTo>
                  <a:lnTo>
                    <a:pt x="11033" y="11033"/>
                  </a:lnTo>
                  <a:lnTo>
                    <a:pt x="2961" y="22995"/>
                  </a:lnTo>
                  <a:lnTo>
                    <a:pt x="0" y="37630"/>
                  </a:lnTo>
                  <a:lnTo>
                    <a:pt x="0" y="430822"/>
                  </a:lnTo>
                  <a:lnTo>
                    <a:pt x="2961" y="445456"/>
                  </a:lnTo>
                  <a:lnTo>
                    <a:pt x="11033" y="457419"/>
                  </a:lnTo>
                  <a:lnTo>
                    <a:pt x="22995" y="465490"/>
                  </a:lnTo>
                  <a:lnTo>
                    <a:pt x="37630" y="468452"/>
                  </a:lnTo>
                  <a:lnTo>
                    <a:pt x="833805" y="468452"/>
                  </a:lnTo>
                  <a:lnTo>
                    <a:pt x="848434" y="465490"/>
                  </a:lnTo>
                  <a:lnTo>
                    <a:pt x="860398" y="457419"/>
                  </a:lnTo>
                  <a:lnTo>
                    <a:pt x="868472" y="445456"/>
                  </a:lnTo>
                  <a:lnTo>
                    <a:pt x="871435" y="430822"/>
                  </a:lnTo>
                  <a:lnTo>
                    <a:pt x="37630" y="430822"/>
                  </a:lnTo>
                  <a:lnTo>
                    <a:pt x="37630" y="37630"/>
                  </a:lnTo>
                  <a:lnTo>
                    <a:pt x="871435" y="37630"/>
                  </a:lnTo>
                  <a:lnTo>
                    <a:pt x="868472" y="22995"/>
                  </a:lnTo>
                  <a:lnTo>
                    <a:pt x="860398" y="11033"/>
                  </a:lnTo>
                  <a:lnTo>
                    <a:pt x="848434" y="2961"/>
                  </a:lnTo>
                  <a:lnTo>
                    <a:pt x="833805" y="0"/>
                  </a:lnTo>
                  <a:close/>
                </a:path>
                <a:path w="871854" h="468630">
                  <a:moveTo>
                    <a:pt x="871435" y="37630"/>
                  </a:moveTo>
                  <a:lnTo>
                    <a:pt x="833805" y="37630"/>
                  </a:lnTo>
                  <a:lnTo>
                    <a:pt x="833818" y="430822"/>
                  </a:lnTo>
                  <a:lnTo>
                    <a:pt x="871435" y="430822"/>
                  </a:lnTo>
                  <a:lnTo>
                    <a:pt x="871435" y="37630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905167" y="1780651"/>
              <a:ext cx="223900" cy="2219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640691" y="1707866"/>
              <a:ext cx="753110" cy="357505"/>
            </a:xfrm>
            <a:custGeom>
              <a:avLst/>
              <a:gdLst/>
              <a:ahLst/>
              <a:cxnLst/>
              <a:rect l="l" t="t" r="r" b="b"/>
              <a:pathLst>
                <a:path w="753110" h="357505">
                  <a:moveTo>
                    <a:pt x="681101" y="0"/>
                  </a:moveTo>
                  <a:lnTo>
                    <a:pt x="72072" y="0"/>
                  </a:lnTo>
                  <a:lnTo>
                    <a:pt x="64783" y="1465"/>
                  </a:lnTo>
                  <a:lnTo>
                    <a:pt x="58820" y="5465"/>
                  </a:lnTo>
                  <a:lnTo>
                    <a:pt x="54781" y="11406"/>
                  </a:lnTo>
                  <a:lnTo>
                    <a:pt x="53263" y="18694"/>
                  </a:lnTo>
                  <a:lnTo>
                    <a:pt x="51559" y="35613"/>
                  </a:lnTo>
                  <a:lnTo>
                    <a:pt x="45778" y="46713"/>
                  </a:lnTo>
                  <a:lnTo>
                    <a:pt x="34495" y="53484"/>
                  </a:lnTo>
                  <a:lnTo>
                    <a:pt x="16281" y="57416"/>
                  </a:lnTo>
                  <a:lnTo>
                    <a:pt x="6959" y="58686"/>
                  </a:lnTo>
                  <a:lnTo>
                    <a:pt x="0" y="66649"/>
                  </a:lnTo>
                  <a:lnTo>
                    <a:pt x="0" y="303174"/>
                  </a:lnTo>
                  <a:lnTo>
                    <a:pt x="6959" y="311137"/>
                  </a:lnTo>
                  <a:lnTo>
                    <a:pt x="16281" y="312407"/>
                  </a:lnTo>
                  <a:lnTo>
                    <a:pt x="37576" y="315641"/>
                  </a:lnTo>
                  <a:lnTo>
                    <a:pt x="48526" y="319470"/>
                  </a:lnTo>
                  <a:lnTo>
                    <a:pt x="52600" y="326367"/>
                  </a:lnTo>
                  <a:lnTo>
                    <a:pt x="53263" y="338810"/>
                  </a:lnTo>
                  <a:lnTo>
                    <a:pt x="54781" y="346090"/>
                  </a:lnTo>
                  <a:lnTo>
                    <a:pt x="58820" y="352028"/>
                  </a:lnTo>
                  <a:lnTo>
                    <a:pt x="64783" y="356027"/>
                  </a:lnTo>
                  <a:lnTo>
                    <a:pt x="72072" y="357492"/>
                  </a:lnTo>
                  <a:lnTo>
                    <a:pt x="690752" y="357492"/>
                  </a:lnTo>
                  <a:lnTo>
                    <a:pt x="698830" y="350202"/>
                  </a:lnTo>
                  <a:lnTo>
                    <a:pt x="699820" y="340614"/>
                  </a:lnTo>
                  <a:lnTo>
                    <a:pt x="702866" y="333188"/>
                  </a:lnTo>
                  <a:lnTo>
                    <a:pt x="710409" y="324961"/>
                  </a:lnTo>
                  <a:lnTo>
                    <a:pt x="718389" y="319862"/>
                  </a:lnTo>
                  <a:lnTo>
                    <a:pt x="89192" y="319862"/>
                  </a:lnTo>
                  <a:lnTo>
                    <a:pt x="82198" y="301114"/>
                  </a:lnTo>
                  <a:lnTo>
                    <a:pt x="70654" y="288980"/>
                  </a:lnTo>
                  <a:lnTo>
                    <a:pt x="55489" y="281702"/>
                  </a:lnTo>
                  <a:lnTo>
                    <a:pt x="37630" y="277520"/>
                  </a:lnTo>
                  <a:lnTo>
                    <a:pt x="37630" y="91579"/>
                  </a:lnTo>
                  <a:lnTo>
                    <a:pt x="57842" y="83910"/>
                  </a:lnTo>
                  <a:lnTo>
                    <a:pt x="73078" y="72501"/>
                  </a:lnTo>
                  <a:lnTo>
                    <a:pt x="83528" y="57143"/>
                  </a:lnTo>
                  <a:lnTo>
                    <a:pt x="89382" y="37630"/>
                  </a:lnTo>
                  <a:lnTo>
                    <a:pt x="705053" y="37630"/>
                  </a:lnTo>
                  <a:lnTo>
                    <a:pt x="702558" y="33404"/>
                  </a:lnTo>
                  <a:lnTo>
                    <a:pt x="699896" y="17843"/>
                  </a:lnTo>
                  <a:lnTo>
                    <a:pt x="698144" y="10838"/>
                  </a:lnTo>
                  <a:lnTo>
                    <a:pt x="694056" y="5173"/>
                  </a:lnTo>
                  <a:lnTo>
                    <a:pt x="688190" y="1382"/>
                  </a:lnTo>
                  <a:lnTo>
                    <a:pt x="681101" y="0"/>
                  </a:lnTo>
                  <a:close/>
                </a:path>
                <a:path w="753110" h="357505">
                  <a:moveTo>
                    <a:pt x="705053" y="37630"/>
                  </a:moveTo>
                  <a:lnTo>
                    <a:pt x="664768" y="37630"/>
                  </a:lnTo>
                  <a:lnTo>
                    <a:pt x="671363" y="55552"/>
                  </a:lnTo>
                  <a:lnTo>
                    <a:pt x="681947" y="70327"/>
                  </a:lnTo>
                  <a:lnTo>
                    <a:pt x="696495" y="81933"/>
                  </a:lnTo>
                  <a:lnTo>
                    <a:pt x="714984" y="90347"/>
                  </a:lnTo>
                  <a:lnTo>
                    <a:pt x="714984" y="279717"/>
                  </a:lnTo>
                  <a:lnTo>
                    <a:pt x="699411" y="286906"/>
                  </a:lnTo>
                  <a:lnTo>
                    <a:pt x="685955" y="296270"/>
                  </a:lnTo>
                  <a:lnTo>
                    <a:pt x="675076" y="307394"/>
                  </a:lnTo>
                  <a:lnTo>
                    <a:pt x="667232" y="319862"/>
                  </a:lnTo>
                  <a:lnTo>
                    <a:pt x="718389" y="319862"/>
                  </a:lnTo>
                  <a:lnTo>
                    <a:pt x="722062" y="317514"/>
                  </a:lnTo>
                  <a:lnTo>
                    <a:pt x="737438" y="312432"/>
                  </a:lnTo>
                  <a:lnTo>
                    <a:pt x="746252" y="310692"/>
                  </a:lnTo>
                  <a:lnTo>
                    <a:pt x="752614" y="302958"/>
                  </a:lnTo>
                  <a:lnTo>
                    <a:pt x="752614" y="66852"/>
                  </a:lnTo>
                  <a:lnTo>
                    <a:pt x="746252" y="59118"/>
                  </a:lnTo>
                  <a:lnTo>
                    <a:pt x="737438" y="57391"/>
                  </a:lnTo>
                  <a:lnTo>
                    <a:pt x="720574" y="52381"/>
                  </a:lnTo>
                  <a:lnTo>
                    <a:pt x="709199" y="44651"/>
                  </a:lnTo>
                  <a:lnTo>
                    <a:pt x="705053" y="37630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584252" y="2197067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E384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584252" y="2272328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E384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584252" y="2347589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E384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bject 3"/>
          <p:cNvSpPr/>
          <p:nvPr/>
        </p:nvSpPr>
        <p:spPr>
          <a:xfrm>
            <a:off x="4943602" y="53594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43602" y="32766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43602" y="7416800"/>
            <a:ext cx="6169025" cy="1524000"/>
          </a:xfrm>
          <a:custGeom>
            <a:avLst/>
            <a:gdLst/>
            <a:ahLst/>
            <a:cxnLst/>
            <a:rect l="l" t="t" r="r" b="b"/>
            <a:pathLst>
              <a:path w="6169025" h="1524000">
                <a:moveTo>
                  <a:pt x="5712777" y="0"/>
                </a:moveTo>
                <a:lnTo>
                  <a:pt x="0" y="0"/>
                </a:lnTo>
                <a:lnTo>
                  <a:pt x="0" y="1524000"/>
                </a:lnTo>
                <a:lnTo>
                  <a:pt x="5712777" y="1524000"/>
                </a:lnTo>
                <a:lnTo>
                  <a:pt x="6168504" y="762012"/>
                </a:lnTo>
                <a:lnTo>
                  <a:pt x="5712777" y="0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23825" y="53594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FEDF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23825" y="32766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FEDF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23825" y="74168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FEDF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21301" y="5883096"/>
            <a:ext cx="5225078" cy="4680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ÚROKOVÁ</a:t>
            </a:r>
            <a:r>
              <a:rPr kumimoji="0" sz="295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SADZBA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21301" y="3825874"/>
            <a:ext cx="4978522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MAXIMÁLNY</a:t>
            </a:r>
            <a:r>
              <a:rPr kumimoji="0" sz="295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1301" y="7915134"/>
            <a:ext cx="5791326" cy="4680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LEHOTA </a:t>
            </a:r>
            <a:r>
              <a:rPr kumimoji="0" sz="295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SPLATNOSTI</a:t>
            </a:r>
            <a:r>
              <a:rPr kumimoji="0" sz="2950" b="1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95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</a:t>
            </a:r>
            <a:endParaRPr kumimoji="0" sz="2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19500" y="9844689"/>
            <a:ext cx="3662344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1200" cap="none" spc="5" normalizeH="0" baseline="0" noProof="0" dirty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 </a:t>
            </a:r>
            <a:r>
              <a:rPr kumimoji="0" sz="195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sz="1950" b="1" i="0" u="none" strike="noStrike" kern="1200" cap="none" spc="-3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OBSTARÁVACIA</a:t>
            </a:r>
            <a:r>
              <a:rPr kumimoji="0" sz="1950" b="1" i="0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95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CENA</a:t>
            </a: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81844" y="9844689"/>
            <a:ext cx="4224356" cy="3141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1" i="0" u="none" strike="noStrike" kern="1200" cap="none" spc="-5" normalizeH="0" baseline="0" noProof="0" dirty="0">
                <a:ln>
                  <a:noFill/>
                </a:ln>
                <a:solidFill>
                  <a:srgbClr val="F5802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 </a:t>
            </a:r>
            <a:r>
              <a:rPr kumimoji="0" sz="195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sz="19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PODLAHOVÁ</a:t>
            </a:r>
            <a:r>
              <a:rPr kumimoji="0" sz="195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95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PLOCHA</a:t>
            </a:r>
            <a:endParaRPr kumimoji="0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38100" y="5869302"/>
            <a:ext cx="20541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0,5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38100" y="3786502"/>
            <a:ext cx="29685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700 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€/m</a:t>
            </a:r>
            <a:r>
              <a:rPr kumimoji="0" sz="2625" b="1" i="0" u="none" strike="noStrike" kern="1200" cap="none" spc="-12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625" b="1" i="0" u="none" strike="noStrike" kern="1200" cap="none" spc="33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4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38118" y="7929496"/>
            <a:ext cx="365428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max. </a:t>
            </a: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  <a:r>
              <a:rPr kumimoji="0" sz="300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rokov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81337370-12F2-1749-B253-D1477DD316E5}"/>
              </a:ext>
            </a:extLst>
          </p:cNvPr>
          <p:cNvGrpSpPr/>
          <p:nvPr/>
        </p:nvGrpSpPr>
        <p:grpSpPr>
          <a:xfrm>
            <a:off x="3581400" y="3591572"/>
            <a:ext cx="838200" cy="828463"/>
            <a:chOff x="3581400" y="3591572"/>
            <a:chExt cx="838200" cy="828463"/>
          </a:xfrm>
        </p:grpSpPr>
        <p:sp>
          <p:nvSpPr>
            <p:cNvPr id="20" name="object 20"/>
            <p:cNvSpPr/>
            <p:nvPr/>
          </p:nvSpPr>
          <p:spPr>
            <a:xfrm>
              <a:off x="3581400" y="3780255"/>
              <a:ext cx="838200" cy="450850"/>
            </a:xfrm>
            <a:custGeom>
              <a:avLst/>
              <a:gdLst/>
              <a:ahLst/>
              <a:cxnLst/>
              <a:rect l="l" t="t" r="r" b="b"/>
              <a:pathLst>
                <a:path w="838200" h="450850">
                  <a:moveTo>
                    <a:pt x="802004" y="0"/>
                  </a:moveTo>
                  <a:lnTo>
                    <a:pt x="36194" y="0"/>
                  </a:lnTo>
                  <a:lnTo>
                    <a:pt x="22122" y="2847"/>
                  </a:lnTo>
                  <a:lnTo>
                    <a:pt x="10615" y="10610"/>
                  </a:lnTo>
                  <a:lnTo>
                    <a:pt x="2849" y="22117"/>
                  </a:lnTo>
                  <a:lnTo>
                    <a:pt x="0" y="36195"/>
                  </a:lnTo>
                  <a:lnTo>
                    <a:pt x="0" y="414388"/>
                  </a:lnTo>
                  <a:lnTo>
                    <a:pt x="2849" y="428466"/>
                  </a:lnTo>
                  <a:lnTo>
                    <a:pt x="10615" y="439972"/>
                  </a:lnTo>
                  <a:lnTo>
                    <a:pt x="22122" y="447735"/>
                  </a:lnTo>
                  <a:lnTo>
                    <a:pt x="36194" y="450583"/>
                  </a:lnTo>
                  <a:lnTo>
                    <a:pt x="802004" y="450583"/>
                  </a:lnTo>
                  <a:lnTo>
                    <a:pt x="816077" y="447735"/>
                  </a:lnTo>
                  <a:lnTo>
                    <a:pt x="827584" y="439972"/>
                  </a:lnTo>
                  <a:lnTo>
                    <a:pt x="835350" y="428466"/>
                  </a:lnTo>
                  <a:lnTo>
                    <a:pt x="838199" y="414388"/>
                  </a:lnTo>
                  <a:lnTo>
                    <a:pt x="36194" y="414388"/>
                  </a:lnTo>
                  <a:lnTo>
                    <a:pt x="36194" y="36195"/>
                  </a:lnTo>
                  <a:lnTo>
                    <a:pt x="838199" y="36195"/>
                  </a:lnTo>
                  <a:lnTo>
                    <a:pt x="835350" y="22117"/>
                  </a:lnTo>
                  <a:lnTo>
                    <a:pt x="827584" y="10610"/>
                  </a:lnTo>
                  <a:lnTo>
                    <a:pt x="816077" y="2847"/>
                  </a:lnTo>
                  <a:lnTo>
                    <a:pt x="802004" y="0"/>
                  </a:lnTo>
                  <a:close/>
                </a:path>
                <a:path w="838200" h="450850">
                  <a:moveTo>
                    <a:pt x="838199" y="36195"/>
                  </a:moveTo>
                  <a:lnTo>
                    <a:pt x="802004" y="36195"/>
                  </a:lnTo>
                  <a:lnTo>
                    <a:pt x="802017" y="414388"/>
                  </a:lnTo>
                  <a:lnTo>
                    <a:pt x="838199" y="414388"/>
                  </a:lnTo>
                  <a:lnTo>
                    <a:pt x="838199" y="36195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892820" y="3904962"/>
              <a:ext cx="215353" cy="2135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638435" y="3834955"/>
              <a:ext cx="723900" cy="344170"/>
            </a:xfrm>
            <a:custGeom>
              <a:avLst/>
              <a:gdLst/>
              <a:ahLst/>
              <a:cxnLst/>
              <a:rect l="l" t="t" r="r" b="b"/>
              <a:pathLst>
                <a:path w="723900" h="344170">
                  <a:moveTo>
                    <a:pt x="664743" y="0"/>
                  </a:moveTo>
                  <a:lnTo>
                    <a:pt x="69316" y="0"/>
                  </a:lnTo>
                  <a:lnTo>
                    <a:pt x="62297" y="1409"/>
                  </a:lnTo>
                  <a:lnTo>
                    <a:pt x="56557" y="5256"/>
                  </a:lnTo>
                  <a:lnTo>
                    <a:pt x="52673" y="10967"/>
                  </a:lnTo>
                  <a:lnTo>
                    <a:pt x="51219" y="17970"/>
                  </a:lnTo>
                  <a:lnTo>
                    <a:pt x="49581" y="34249"/>
                  </a:lnTo>
                  <a:lnTo>
                    <a:pt x="44021" y="44931"/>
                  </a:lnTo>
                  <a:lnTo>
                    <a:pt x="33170" y="51447"/>
                  </a:lnTo>
                  <a:lnTo>
                    <a:pt x="15659" y="55232"/>
                  </a:lnTo>
                  <a:lnTo>
                    <a:pt x="6680" y="56451"/>
                  </a:lnTo>
                  <a:lnTo>
                    <a:pt x="0" y="64109"/>
                  </a:lnTo>
                  <a:lnTo>
                    <a:pt x="0" y="291604"/>
                  </a:lnTo>
                  <a:lnTo>
                    <a:pt x="6680" y="299262"/>
                  </a:lnTo>
                  <a:lnTo>
                    <a:pt x="15659" y="300482"/>
                  </a:lnTo>
                  <a:lnTo>
                    <a:pt x="36138" y="303586"/>
                  </a:lnTo>
                  <a:lnTo>
                    <a:pt x="46669" y="307266"/>
                  </a:lnTo>
                  <a:lnTo>
                    <a:pt x="50584" y="313905"/>
                  </a:lnTo>
                  <a:lnTo>
                    <a:pt x="51219" y="325882"/>
                  </a:lnTo>
                  <a:lnTo>
                    <a:pt x="52673" y="332885"/>
                  </a:lnTo>
                  <a:lnTo>
                    <a:pt x="56557" y="338596"/>
                  </a:lnTo>
                  <a:lnTo>
                    <a:pt x="62297" y="342442"/>
                  </a:lnTo>
                  <a:lnTo>
                    <a:pt x="69316" y="343852"/>
                  </a:lnTo>
                  <a:lnTo>
                    <a:pt x="664400" y="343852"/>
                  </a:lnTo>
                  <a:lnTo>
                    <a:pt x="672172" y="336842"/>
                  </a:lnTo>
                  <a:lnTo>
                    <a:pt x="673125" y="327621"/>
                  </a:lnTo>
                  <a:lnTo>
                    <a:pt x="676053" y="320479"/>
                  </a:lnTo>
                  <a:lnTo>
                    <a:pt x="683310" y="312564"/>
                  </a:lnTo>
                  <a:lnTo>
                    <a:pt x="690988" y="307657"/>
                  </a:lnTo>
                  <a:lnTo>
                    <a:pt x="85788" y="307657"/>
                  </a:lnTo>
                  <a:lnTo>
                    <a:pt x="79057" y="289627"/>
                  </a:lnTo>
                  <a:lnTo>
                    <a:pt x="67954" y="277958"/>
                  </a:lnTo>
                  <a:lnTo>
                    <a:pt x="53370" y="270956"/>
                  </a:lnTo>
                  <a:lnTo>
                    <a:pt x="36195" y="266928"/>
                  </a:lnTo>
                  <a:lnTo>
                    <a:pt x="36195" y="88074"/>
                  </a:lnTo>
                  <a:lnTo>
                    <a:pt x="55625" y="80702"/>
                  </a:lnTo>
                  <a:lnTo>
                    <a:pt x="70277" y="69730"/>
                  </a:lnTo>
                  <a:lnTo>
                    <a:pt x="80330" y="54961"/>
                  </a:lnTo>
                  <a:lnTo>
                    <a:pt x="85966" y="36195"/>
                  </a:lnTo>
                  <a:lnTo>
                    <a:pt x="678160" y="36195"/>
                  </a:lnTo>
                  <a:lnTo>
                    <a:pt x="675758" y="32125"/>
                  </a:lnTo>
                  <a:lnTo>
                    <a:pt x="673201" y="17157"/>
                  </a:lnTo>
                  <a:lnTo>
                    <a:pt x="672680" y="7543"/>
                  </a:lnTo>
                  <a:lnTo>
                    <a:pt x="664743" y="0"/>
                  </a:lnTo>
                  <a:close/>
                </a:path>
                <a:path w="723900" h="344170">
                  <a:moveTo>
                    <a:pt x="678160" y="36195"/>
                  </a:moveTo>
                  <a:lnTo>
                    <a:pt x="639406" y="36195"/>
                  </a:lnTo>
                  <a:lnTo>
                    <a:pt x="645746" y="53434"/>
                  </a:lnTo>
                  <a:lnTo>
                    <a:pt x="655926" y="67646"/>
                  </a:lnTo>
                  <a:lnTo>
                    <a:pt x="669921" y="78811"/>
                  </a:lnTo>
                  <a:lnTo>
                    <a:pt x="687705" y="86906"/>
                  </a:lnTo>
                  <a:lnTo>
                    <a:pt x="687705" y="269049"/>
                  </a:lnTo>
                  <a:lnTo>
                    <a:pt x="672726" y="275962"/>
                  </a:lnTo>
                  <a:lnTo>
                    <a:pt x="659784" y="284967"/>
                  </a:lnTo>
                  <a:lnTo>
                    <a:pt x="649318" y="295665"/>
                  </a:lnTo>
                  <a:lnTo>
                    <a:pt x="641769" y="307657"/>
                  </a:lnTo>
                  <a:lnTo>
                    <a:pt x="690988" y="307657"/>
                  </a:lnTo>
                  <a:lnTo>
                    <a:pt x="694520" y="305399"/>
                  </a:lnTo>
                  <a:lnTo>
                    <a:pt x="709307" y="300507"/>
                  </a:lnTo>
                  <a:lnTo>
                    <a:pt x="717791" y="298843"/>
                  </a:lnTo>
                  <a:lnTo>
                    <a:pt x="723900" y="291401"/>
                  </a:lnTo>
                  <a:lnTo>
                    <a:pt x="723900" y="64287"/>
                  </a:lnTo>
                  <a:lnTo>
                    <a:pt x="717791" y="56857"/>
                  </a:lnTo>
                  <a:lnTo>
                    <a:pt x="709307" y="55194"/>
                  </a:lnTo>
                  <a:lnTo>
                    <a:pt x="693084" y="50377"/>
                  </a:lnTo>
                  <a:lnTo>
                    <a:pt x="682143" y="42943"/>
                  </a:lnTo>
                  <a:lnTo>
                    <a:pt x="678160" y="36195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653994" y="4197150"/>
              <a:ext cx="424180" cy="222885"/>
            </a:xfrm>
            <a:custGeom>
              <a:avLst/>
              <a:gdLst/>
              <a:ahLst/>
              <a:cxnLst/>
              <a:rect l="l" t="t" r="r" b="b"/>
              <a:pathLst>
                <a:path w="424179" h="222885">
                  <a:moveTo>
                    <a:pt x="18089" y="0"/>
                  </a:moveTo>
                  <a:lnTo>
                    <a:pt x="11279" y="1326"/>
                  </a:lnTo>
                  <a:lnTo>
                    <a:pt x="5289" y="5305"/>
                  </a:lnTo>
                  <a:lnTo>
                    <a:pt x="1317" y="11293"/>
                  </a:lnTo>
                  <a:lnTo>
                    <a:pt x="0" y="18134"/>
                  </a:lnTo>
                  <a:lnTo>
                    <a:pt x="1317" y="24907"/>
                  </a:lnTo>
                  <a:lnTo>
                    <a:pt x="186086" y="211705"/>
                  </a:lnTo>
                  <a:lnTo>
                    <a:pt x="212070" y="222450"/>
                  </a:lnTo>
                  <a:lnTo>
                    <a:pt x="219101" y="221778"/>
                  </a:lnTo>
                  <a:lnTo>
                    <a:pt x="225916" y="219763"/>
                  </a:lnTo>
                  <a:lnTo>
                    <a:pt x="232309" y="216406"/>
                  </a:lnTo>
                  <a:lnTo>
                    <a:pt x="238067" y="211705"/>
                  </a:lnTo>
                  <a:lnTo>
                    <a:pt x="263658" y="186115"/>
                  </a:lnTo>
                  <a:lnTo>
                    <a:pt x="211677" y="186115"/>
                  </a:lnTo>
                  <a:lnTo>
                    <a:pt x="30879" y="5305"/>
                  </a:lnTo>
                  <a:lnTo>
                    <a:pt x="24897" y="1326"/>
                  </a:lnTo>
                  <a:lnTo>
                    <a:pt x="18089" y="0"/>
                  </a:lnTo>
                  <a:close/>
                </a:path>
                <a:path w="424179" h="222885">
                  <a:moveTo>
                    <a:pt x="406039" y="38"/>
                  </a:moveTo>
                  <a:lnTo>
                    <a:pt x="399231" y="1364"/>
                  </a:lnTo>
                  <a:lnTo>
                    <a:pt x="393249" y="5343"/>
                  </a:lnTo>
                  <a:lnTo>
                    <a:pt x="211677" y="186115"/>
                  </a:lnTo>
                  <a:lnTo>
                    <a:pt x="263658" y="186115"/>
                  </a:lnTo>
                  <a:lnTo>
                    <a:pt x="418864" y="30895"/>
                  </a:lnTo>
                  <a:lnTo>
                    <a:pt x="422811" y="24944"/>
                  </a:lnTo>
                  <a:lnTo>
                    <a:pt x="424128" y="18100"/>
                  </a:lnTo>
                  <a:lnTo>
                    <a:pt x="422811" y="11326"/>
                  </a:lnTo>
                  <a:lnTo>
                    <a:pt x="418839" y="5343"/>
                  </a:lnTo>
                  <a:lnTo>
                    <a:pt x="412849" y="1364"/>
                  </a:lnTo>
                  <a:lnTo>
                    <a:pt x="406039" y="38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920040" y="3591572"/>
              <a:ext cx="429895" cy="225425"/>
            </a:xfrm>
            <a:custGeom>
              <a:avLst/>
              <a:gdLst/>
              <a:ahLst/>
              <a:cxnLst/>
              <a:rect l="l" t="t" r="r" b="b"/>
              <a:pathLst>
                <a:path w="429895" h="225425">
                  <a:moveTo>
                    <a:pt x="266631" y="36410"/>
                  </a:moveTo>
                  <a:lnTo>
                    <a:pt x="215452" y="36410"/>
                  </a:lnTo>
                  <a:lnTo>
                    <a:pt x="402409" y="223367"/>
                  </a:lnTo>
                  <a:lnTo>
                    <a:pt x="407031" y="225132"/>
                  </a:lnTo>
                  <a:lnTo>
                    <a:pt x="416302" y="225132"/>
                  </a:lnTo>
                  <a:lnTo>
                    <a:pt x="420925" y="223367"/>
                  </a:lnTo>
                  <a:lnTo>
                    <a:pt x="424473" y="219798"/>
                  </a:lnTo>
                  <a:lnTo>
                    <a:pt x="428435" y="213841"/>
                  </a:lnTo>
                  <a:lnTo>
                    <a:pt x="429761" y="207035"/>
                  </a:lnTo>
                  <a:lnTo>
                    <a:pt x="428435" y="200228"/>
                  </a:lnTo>
                  <a:lnTo>
                    <a:pt x="424418" y="194208"/>
                  </a:lnTo>
                  <a:lnTo>
                    <a:pt x="266631" y="36410"/>
                  </a:lnTo>
                  <a:close/>
                </a:path>
                <a:path w="429895" h="225425">
                  <a:moveTo>
                    <a:pt x="214890" y="0"/>
                  </a:moveTo>
                  <a:lnTo>
                    <a:pt x="5280" y="194246"/>
                  </a:lnTo>
                  <a:lnTo>
                    <a:pt x="0" y="206998"/>
                  </a:lnTo>
                  <a:lnTo>
                    <a:pt x="1326" y="213809"/>
                  </a:lnTo>
                  <a:lnTo>
                    <a:pt x="5305" y="219798"/>
                  </a:lnTo>
                  <a:lnTo>
                    <a:pt x="11288" y="223770"/>
                  </a:lnTo>
                  <a:lnTo>
                    <a:pt x="18095" y="225094"/>
                  </a:lnTo>
                  <a:lnTo>
                    <a:pt x="24906" y="223770"/>
                  </a:lnTo>
                  <a:lnTo>
                    <a:pt x="30895" y="219798"/>
                  </a:lnTo>
                  <a:lnTo>
                    <a:pt x="215452" y="36410"/>
                  </a:lnTo>
                  <a:lnTo>
                    <a:pt x="266631" y="36410"/>
                  </a:lnTo>
                  <a:lnTo>
                    <a:pt x="241042" y="10820"/>
                  </a:lnTo>
                  <a:lnTo>
                    <a:pt x="228821" y="2708"/>
                  </a:lnTo>
                  <a:lnTo>
                    <a:pt x="214890" y="0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994412" y="3694280"/>
              <a:ext cx="278130" cy="122555"/>
            </a:xfrm>
            <a:custGeom>
              <a:avLst/>
              <a:gdLst/>
              <a:ahLst/>
              <a:cxnLst/>
              <a:rect l="l" t="t" r="r" b="b"/>
              <a:pathLst>
                <a:path w="278129" h="122554">
                  <a:moveTo>
                    <a:pt x="224269" y="43554"/>
                  </a:moveTo>
                  <a:lnTo>
                    <a:pt x="173088" y="43554"/>
                  </a:lnTo>
                  <a:lnTo>
                    <a:pt x="250202" y="120669"/>
                  </a:lnTo>
                  <a:lnTo>
                    <a:pt x="254825" y="122434"/>
                  </a:lnTo>
                  <a:lnTo>
                    <a:pt x="264096" y="122434"/>
                  </a:lnTo>
                  <a:lnTo>
                    <a:pt x="268719" y="120669"/>
                  </a:lnTo>
                  <a:lnTo>
                    <a:pt x="272296" y="117087"/>
                  </a:lnTo>
                  <a:lnTo>
                    <a:pt x="276234" y="111153"/>
                  </a:lnTo>
                  <a:lnTo>
                    <a:pt x="277558" y="104343"/>
                  </a:lnTo>
                  <a:lnTo>
                    <a:pt x="276234" y="97532"/>
                  </a:lnTo>
                  <a:lnTo>
                    <a:pt x="272262" y="91547"/>
                  </a:lnTo>
                  <a:lnTo>
                    <a:pt x="224269" y="43554"/>
                  </a:lnTo>
                  <a:close/>
                </a:path>
                <a:path w="278129" h="122554">
                  <a:moveTo>
                    <a:pt x="103855" y="0"/>
                  </a:moveTo>
                  <a:lnTo>
                    <a:pt x="5262" y="91547"/>
                  </a:lnTo>
                  <a:lnTo>
                    <a:pt x="0" y="104292"/>
                  </a:lnTo>
                  <a:lnTo>
                    <a:pt x="1323" y="111099"/>
                  </a:lnTo>
                  <a:lnTo>
                    <a:pt x="5295" y="117087"/>
                  </a:lnTo>
                  <a:lnTo>
                    <a:pt x="11285" y="121066"/>
                  </a:lnTo>
                  <a:lnTo>
                    <a:pt x="18097" y="122393"/>
                  </a:lnTo>
                  <a:lnTo>
                    <a:pt x="24909" y="121066"/>
                  </a:lnTo>
                  <a:lnTo>
                    <a:pt x="30899" y="117087"/>
                  </a:lnTo>
                  <a:lnTo>
                    <a:pt x="106019" y="41954"/>
                  </a:lnTo>
                  <a:lnTo>
                    <a:pt x="222669" y="41954"/>
                  </a:lnTo>
                  <a:lnTo>
                    <a:pt x="196592" y="15878"/>
                  </a:lnTo>
                  <a:lnTo>
                    <a:pt x="139611" y="15878"/>
                  </a:lnTo>
                  <a:lnTo>
                    <a:pt x="128121" y="12932"/>
                  </a:lnTo>
                  <a:lnTo>
                    <a:pt x="116433" y="4654"/>
                  </a:lnTo>
                  <a:lnTo>
                    <a:pt x="110488" y="1078"/>
                  </a:lnTo>
                  <a:lnTo>
                    <a:pt x="103855" y="0"/>
                  </a:lnTo>
                  <a:close/>
                </a:path>
                <a:path w="278129" h="122554">
                  <a:moveTo>
                    <a:pt x="222669" y="41954"/>
                  </a:moveTo>
                  <a:lnTo>
                    <a:pt x="106019" y="41954"/>
                  </a:lnTo>
                  <a:lnTo>
                    <a:pt x="122006" y="49244"/>
                  </a:lnTo>
                  <a:lnTo>
                    <a:pt x="138534" y="51946"/>
                  </a:lnTo>
                  <a:lnTo>
                    <a:pt x="155572" y="50051"/>
                  </a:lnTo>
                  <a:lnTo>
                    <a:pt x="173088" y="43554"/>
                  </a:lnTo>
                  <a:lnTo>
                    <a:pt x="224269" y="43554"/>
                  </a:lnTo>
                  <a:lnTo>
                    <a:pt x="222669" y="41954"/>
                  </a:lnTo>
                  <a:close/>
                </a:path>
                <a:path w="278129" h="122554">
                  <a:moveTo>
                    <a:pt x="177779" y="2900"/>
                  </a:moveTo>
                  <a:lnTo>
                    <a:pt x="171685" y="3347"/>
                  </a:lnTo>
                  <a:lnTo>
                    <a:pt x="165950" y="5899"/>
                  </a:lnTo>
                  <a:lnTo>
                    <a:pt x="151891" y="13523"/>
                  </a:lnTo>
                  <a:lnTo>
                    <a:pt x="139611" y="15878"/>
                  </a:lnTo>
                  <a:lnTo>
                    <a:pt x="196592" y="15878"/>
                  </a:lnTo>
                  <a:lnTo>
                    <a:pt x="188836" y="8121"/>
                  </a:lnTo>
                  <a:lnTo>
                    <a:pt x="183679" y="4507"/>
                  </a:lnTo>
                  <a:lnTo>
                    <a:pt x="177779" y="2900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730405" y="4197138"/>
              <a:ext cx="278130" cy="128270"/>
            </a:xfrm>
            <a:custGeom>
              <a:avLst/>
              <a:gdLst/>
              <a:ahLst/>
              <a:cxnLst/>
              <a:rect l="l" t="t" r="r" b="b"/>
              <a:pathLst>
                <a:path w="278129" h="128270">
                  <a:moveTo>
                    <a:pt x="18097" y="0"/>
                  </a:moveTo>
                  <a:lnTo>
                    <a:pt x="11285" y="1326"/>
                  </a:lnTo>
                  <a:lnTo>
                    <a:pt x="5295" y="5305"/>
                  </a:lnTo>
                  <a:lnTo>
                    <a:pt x="1323" y="11282"/>
                  </a:lnTo>
                  <a:lnTo>
                    <a:pt x="0" y="18091"/>
                  </a:lnTo>
                  <a:lnTo>
                    <a:pt x="1323" y="24904"/>
                  </a:lnTo>
                  <a:lnTo>
                    <a:pt x="5334" y="30934"/>
                  </a:lnTo>
                  <a:lnTo>
                    <a:pt x="100787" y="126374"/>
                  </a:lnTo>
                  <a:lnTo>
                    <a:pt x="105422" y="128165"/>
                  </a:lnTo>
                  <a:lnTo>
                    <a:pt x="113918" y="128165"/>
                  </a:lnTo>
                  <a:lnTo>
                    <a:pt x="117779" y="126946"/>
                  </a:lnTo>
                  <a:lnTo>
                    <a:pt x="121030" y="124469"/>
                  </a:lnTo>
                  <a:lnTo>
                    <a:pt x="136465" y="113094"/>
                  </a:lnTo>
                  <a:lnTo>
                    <a:pt x="145726" y="108591"/>
                  </a:lnTo>
                  <a:lnTo>
                    <a:pt x="195026" y="108591"/>
                  </a:lnTo>
                  <a:lnTo>
                    <a:pt x="217395" y="86229"/>
                  </a:lnTo>
                  <a:lnTo>
                    <a:pt x="111836" y="86229"/>
                  </a:lnTo>
                  <a:lnTo>
                    <a:pt x="30899" y="5305"/>
                  </a:lnTo>
                  <a:lnTo>
                    <a:pt x="24909" y="1326"/>
                  </a:lnTo>
                  <a:lnTo>
                    <a:pt x="18097" y="0"/>
                  </a:lnTo>
                  <a:close/>
                </a:path>
                <a:path w="278129" h="128270">
                  <a:moveTo>
                    <a:pt x="195026" y="108591"/>
                  </a:moveTo>
                  <a:lnTo>
                    <a:pt x="145726" y="108591"/>
                  </a:lnTo>
                  <a:lnTo>
                    <a:pt x="152538" y="110303"/>
                  </a:lnTo>
                  <a:lnTo>
                    <a:pt x="160629" y="117573"/>
                  </a:lnTo>
                  <a:lnTo>
                    <a:pt x="166610" y="121497"/>
                  </a:lnTo>
                  <a:lnTo>
                    <a:pt x="173399" y="122791"/>
                  </a:lnTo>
                  <a:lnTo>
                    <a:pt x="180178" y="121454"/>
                  </a:lnTo>
                  <a:lnTo>
                    <a:pt x="186131" y="117484"/>
                  </a:lnTo>
                  <a:lnTo>
                    <a:pt x="195026" y="108591"/>
                  </a:lnTo>
                  <a:close/>
                </a:path>
                <a:path w="278129" h="128270">
                  <a:moveTo>
                    <a:pt x="140400" y="72534"/>
                  </a:moveTo>
                  <a:lnTo>
                    <a:pt x="125978" y="77539"/>
                  </a:lnTo>
                  <a:lnTo>
                    <a:pt x="111836" y="86229"/>
                  </a:lnTo>
                  <a:lnTo>
                    <a:pt x="217395" y="86229"/>
                  </a:lnTo>
                  <a:lnTo>
                    <a:pt x="223327" y="80298"/>
                  </a:lnTo>
                  <a:lnTo>
                    <a:pt x="172135" y="80298"/>
                  </a:lnTo>
                  <a:lnTo>
                    <a:pt x="155614" y="72894"/>
                  </a:lnTo>
                  <a:lnTo>
                    <a:pt x="140400" y="72534"/>
                  </a:lnTo>
                  <a:close/>
                </a:path>
                <a:path w="278129" h="128270">
                  <a:moveTo>
                    <a:pt x="259907" y="38"/>
                  </a:moveTo>
                  <a:lnTo>
                    <a:pt x="253099" y="1364"/>
                  </a:lnTo>
                  <a:lnTo>
                    <a:pt x="247116" y="5343"/>
                  </a:lnTo>
                  <a:lnTo>
                    <a:pt x="172135" y="80298"/>
                  </a:lnTo>
                  <a:lnTo>
                    <a:pt x="223327" y="80298"/>
                  </a:lnTo>
                  <a:lnTo>
                    <a:pt x="272732" y="30895"/>
                  </a:lnTo>
                  <a:lnTo>
                    <a:pt x="276679" y="24945"/>
                  </a:lnTo>
                  <a:lnTo>
                    <a:pt x="278002" y="18138"/>
                  </a:lnTo>
                  <a:lnTo>
                    <a:pt x="276679" y="11331"/>
                  </a:lnTo>
                  <a:lnTo>
                    <a:pt x="272707" y="5343"/>
                  </a:lnTo>
                  <a:lnTo>
                    <a:pt x="266717" y="1364"/>
                  </a:lnTo>
                  <a:lnTo>
                    <a:pt x="259907" y="38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57E2198C-5DB0-D344-8FD8-11A5A7B41777}"/>
              </a:ext>
            </a:extLst>
          </p:cNvPr>
          <p:cNvGrpSpPr/>
          <p:nvPr/>
        </p:nvGrpSpPr>
        <p:grpSpPr>
          <a:xfrm>
            <a:off x="3632201" y="7797797"/>
            <a:ext cx="762000" cy="762000"/>
            <a:chOff x="3632201" y="7797797"/>
            <a:chExt cx="762000" cy="762000"/>
          </a:xfrm>
        </p:grpSpPr>
        <p:sp>
          <p:nvSpPr>
            <p:cNvPr id="27" name="object 27"/>
            <p:cNvSpPr/>
            <p:nvPr/>
          </p:nvSpPr>
          <p:spPr>
            <a:xfrm>
              <a:off x="3632201" y="7797797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1000" y="0"/>
                  </a:moveTo>
                  <a:lnTo>
                    <a:pt x="333274" y="2974"/>
                  </a:lnTo>
                  <a:lnTo>
                    <a:pt x="287299" y="11656"/>
                  </a:lnTo>
                  <a:lnTo>
                    <a:pt x="243434" y="25687"/>
                  </a:lnTo>
                  <a:lnTo>
                    <a:pt x="202039" y="44706"/>
                  </a:lnTo>
                  <a:lnTo>
                    <a:pt x="163473" y="68354"/>
                  </a:lnTo>
                  <a:lnTo>
                    <a:pt x="128098" y="96271"/>
                  </a:lnTo>
                  <a:lnTo>
                    <a:pt x="96271" y="128098"/>
                  </a:lnTo>
                  <a:lnTo>
                    <a:pt x="68354" y="163473"/>
                  </a:lnTo>
                  <a:lnTo>
                    <a:pt x="44706" y="202039"/>
                  </a:lnTo>
                  <a:lnTo>
                    <a:pt x="25687" y="243434"/>
                  </a:lnTo>
                  <a:lnTo>
                    <a:pt x="11656" y="287299"/>
                  </a:lnTo>
                  <a:lnTo>
                    <a:pt x="2974" y="333274"/>
                  </a:lnTo>
                  <a:lnTo>
                    <a:pt x="0" y="380999"/>
                  </a:lnTo>
                  <a:lnTo>
                    <a:pt x="2974" y="428722"/>
                  </a:lnTo>
                  <a:lnTo>
                    <a:pt x="11656" y="474695"/>
                  </a:lnTo>
                  <a:lnTo>
                    <a:pt x="25687" y="518558"/>
                  </a:lnTo>
                  <a:lnTo>
                    <a:pt x="44706" y="559952"/>
                  </a:lnTo>
                  <a:lnTo>
                    <a:pt x="68354" y="598516"/>
                  </a:lnTo>
                  <a:lnTo>
                    <a:pt x="96271" y="633891"/>
                  </a:lnTo>
                  <a:lnTo>
                    <a:pt x="128098" y="665716"/>
                  </a:lnTo>
                  <a:lnTo>
                    <a:pt x="163473" y="693633"/>
                  </a:lnTo>
                  <a:lnTo>
                    <a:pt x="202039" y="717281"/>
                  </a:lnTo>
                  <a:lnTo>
                    <a:pt x="243434" y="736300"/>
                  </a:lnTo>
                  <a:lnTo>
                    <a:pt x="287299" y="750331"/>
                  </a:lnTo>
                  <a:lnTo>
                    <a:pt x="333274" y="759013"/>
                  </a:lnTo>
                  <a:lnTo>
                    <a:pt x="381000" y="761987"/>
                  </a:lnTo>
                  <a:lnTo>
                    <a:pt x="428725" y="759013"/>
                  </a:lnTo>
                  <a:lnTo>
                    <a:pt x="474700" y="750331"/>
                  </a:lnTo>
                  <a:lnTo>
                    <a:pt x="518565" y="736300"/>
                  </a:lnTo>
                  <a:lnTo>
                    <a:pt x="533558" y="729411"/>
                  </a:lnTo>
                  <a:lnTo>
                    <a:pt x="381000" y="729411"/>
                  </a:lnTo>
                  <a:lnTo>
                    <a:pt x="333784" y="726225"/>
                  </a:lnTo>
                  <a:lnTo>
                    <a:pt x="288480" y="716944"/>
                  </a:lnTo>
                  <a:lnTo>
                    <a:pt x="245505" y="701988"/>
                  </a:lnTo>
                  <a:lnTo>
                    <a:pt x="205278" y="681774"/>
                  </a:lnTo>
                  <a:lnTo>
                    <a:pt x="168217" y="656721"/>
                  </a:lnTo>
                  <a:lnTo>
                    <a:pt x="134740" y="627248"/>
                  </a:lnTo>
                  <a:lnTo>
                    <a:pt x="105266" y="593772"/>
                  </a:lnTo>
                  <a:lnTo>
                    <a:pt x="80213" y="556712"/>
                  </a:lnTo>
                  <a:lnTo>
                    <a:pt x="59999" y="516486"/>
                  </a:lnTo>
                  <a:lnTo>
                    <a:pt x="45042" y="473514"/>
                  </a:lnTo>
                  <a:lnTo>
                    <a:pt x="35762" y="428212"/>
                  </a:lnTo>
                  <a:lnTo>
                    <a:pt x="32575" y="380999"/>
                  </a:lnTo>
                  <a:lnTo>
                    <a:pt x="35762" y="333784"/>
                  </a:lnTo>
                  <a:lnTo>
                    <a:pt x="45042" y="288480"/>
                  </a:lnTo>
                  <a:lnTo>
                    <a:pt x="59999" y="245505"/>
                  </a:lnTo>
                  <a:lnTo>
                    <a:pt x="80213" y="205278"/>
                  </a:lnTo>
                  <a:lnTo>
                    <a:pt x="105266" y="168217"/>
                  </a:lnTo>
                  <a:lnTo>
                    <a:pt x="134740" y="134740"/>
                  </a:lnTo>
                  <a:lnTo>
                    <a:pt x="168217" y="105266"/>
                  </a:lnTo>
                  <a:lnTo>
                    <a:pt x="205278" y="80213"/>
                  </a:lnTo>
                  <a:lnTo>
                    <a:pt x="245505" y="59999"/>
                  </a:lnTo>
                  <a:lnTo>
                    <a:pt x="288480" y="45042"/>
                  </a:lnTo>
                  <a:lnTo>
                    <a:pt x="333784" y="35762"/>
                  </a:lnTo>
                  <a:lnTo>
                    <a:pt x="381000" y="32575"/>
                  </a:lnTo>
                  <a:lnTo>
                    <a:pt x="533558" y="32575"/>
                  </a:lnTo>
                  <a:lnTo>
                    <a:pt x="518565" y="25687"/>
                  </a:lnTo>
                  <a:lnTo>
                    <a:pt x="474700" y="11656"/>
                  </a:lnTo>
                  <a:lnTo>
                    <a:pt x="428725" y="2974"/>
                  </a:lnTo>
                  <a:lnTo>
                    <a:pt x="381000" y="0"/>
                  </a:lnTo>
                  <a:close/>
                </a:path>
                <a:path w="762000" h="762000">
                  <a:moveTo>
                    <a:pt x="533558" y="32575"/>
                  </a:moveTo>
                  <a:lnTo>
                    <a:pt x="381000" y="32575"/>
                  </a:lnTo>
                  <a:lnTo>
                    <a:pt x="428215" y="35762"/>
                  </a:lnTo>
                  <a:lnTo>
                    <a:pt x="473519" y="45042"/>
                  </a:lnTo>
                  <a:lnTo>
                    <a:pt x="516494" y="59999"/>
                  </a:lnTo>
                  <a:lnTo>
                    <a:pt x="556721" y="80213"/>
                  </a:lnTo>
                  <a:lnTo>
                    <a:pt x="593782" y="105266"/>
                  </a:lnTo>
                  <a:lnTo>
                    <a:pt x="627259" y="134740"/>
                  </a:lnTo>
                  <a:lnTo>
                    <a:pt x="656733" y="168217"/>
                  </a:lnTo>
                  <a:lnTo>
                    <a:pt x="681786" y="205278"/>
                  </a:lnTo>
                  <a:lnTo>
                    <a:pt x="702000" y="245505"/>
                  </a:lnTo>
                  <a:lnTo>
                    <a:pt x="716957" y="288480"/>
                  </a:lnTo>
                  <a:lnTo>
                    <a:pt x="726237" y="333784"/>
                  </a:lnTo>
                  <a:lnTo>
                    <a:pt x="729424" y="380999"/>
                  </a:lnTo>
                  <a:lnTo>
                    <a:pt x="726237" y="428212"/>
                  </a:lnTo>
                  <a:lnTo>
                    <a:pt x="716957" y="473514"/>
                  </a:lnTo>
                  <a:lnTo>
                    <a:pt x="702000" y="516486"/>
                  </a:lnTo>
                  <a:lnTo>
                    <a:pt x="681786" y="556712"/>
                  </a:lnTo>
                  <a:lnTo>
                    <a:pt x="656733" y="593772"/>
                  </a:lnTo>
                  <a:lnTo>
                    <a:pt x="627259" y="627248"/>
                  </a:lnTo>
                  <a:lnTo>
                    <a:pt x="593782" y="656721"/>
                  </a:lnTo>
                  <a:lnTo>
                    <a:pt x="556721" y="681774"/>
                  </a:lnTo>
                  <a:lnTo>
                    <a:pt x="516494" y="701988"/>
                  </a:lnTo>
                  <a:lnTo>
                    <a:pt x="473519" y="716944"/>
                  </a:lnTo>
                  <a:lnTo>
                    <a:pt x="428215" y="726225"/>
                  </a:lnTo>
                  <a:lnTo>
                    <a:pt x="381000" y="729411"/>
                  </a:lnTo>
                  <a:lnTo>
                    <a:pt x="533558" y="729411"/>
                  </a:lnTo>
                  <a:lnTo>
                    <a:pt x="598526" y="693633"/>
                  </a:lnTo>
                  <a:lnTo>
                    <a:pt x="633901" y="665716"/>
                  </a:lnTo>
                  <a:lnTo>
                    <a:pt x="665728" y="633891"/>
                  </a:lnTo>
                  <a:lnTo>
                    <a:pt x="693645" y="598516"/>
                  </a:lnTo>
                  <a:lnTo>
                    <a:pt x="717293" y="559952"/>
                  </a:lnTo>
                  <a:lnTo>
                    <a:pt x="736312" y="518558"/>
                  </a:lnTo>
                  <a:lnTo>
                    <a:pt x="750343" y="474695"/>
                  </a:lnTo>
                  <a:lnTo>
                    <a:pt x="759025" y="428722"/>
                  </a:lnTo>
                  <a:lnTo>
                    <a:pt x="762000" y="380999"/>
                  </a:lnTo>
                  <a:lnTo>
                    <a:pt x="759025" y="333274"/>
                  </a:lnTo>
                  <a:lnTo>
                    <a:pt x="750343" y="287299"/>
                  </a:lnTo>
                  <a:lnTo>
                    <a:pt x="736312" y="243434"/>
                  </a:lnTo>
                  <a:lnTo>
                    <a:pt x="717293" y="202039"/>
                  </a:lnTo>
                  <a:lnTo>
                    <a:pt x="693645" y="163473"/>
                  </a:lnTo>
                  <a:lnTo>
                    <a:pt x="665728" y="128098"/>
                  </a:lnTo>
                  <a:lnTo>
                    <a:pt x="633901" y="96271"/>
                  </a:lnTo>
                  <a:lnTo>
                    <a:pt x="598526" y="68354"/>
                  </a:lnTo>
                  <a:lnTo>
                    <a:pt x="559960" y="44706"/>
                  </a:lnTo>
                  <a:lnTo>
                    <a:pt x="533558" y="32575"/>
                  </a:lnTo>
                  <a:close/>
                </a:path>
              </a:pathLst>
            </a:custGeom>
            <a:solidFill>
              <a:srgbClr val="E3846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953688" y="7971511"/>
              <a:ext cx="204329" cy="3203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object 35"/>
          <p:cNvSpPr/>
          <p:nvPr/>
        </p:nvSpPr>
        <p:spPr>
          <a:xfrm>
            <a:off x="3581400" y="5740400"/>
            <a:ext cx="756920" cy="762000"/>
          </a:xfrm>
          <a:custGeom>
            <a:avLst/>
            <a:gdLst/>
            <a:ahLst/>
            <a:cxnLst/>
            <a:rect l="l" t="t" r="r" b="b"/>
            <a:pathLst>
              <a:path w="756920" h="762000">
                <a:moveTo>
                  <a:pt x="644042" y="0"/>
                </a:moveTo>
                <a:lnTo>
                  <a:pt x="561581" y="0"/>
                </a:lnTo>
                <a:lnTo>
                  <a:pt x="117957" y="762000"/>
                </a:lnTo>
                <a:lnTo>
                  <a:pt x="199377" y="762000"/>
                </a:lnTo>
                <a:lnTo>
                  <a:pt x="644042" y="0"/>
                </a:lnTo>
                <a:close/>
              </a:path>
              <a:path w="756920" h="762000">
                <a:moveTo>
                  <a:pt x="607517" y="307936"/>
                </a:moveTo>
                <a:lnTo>
                  <a:pt x="565820" y="312630"/>
                </a:lnTo>
                <a:lnTo>
                  <a:pt x="526608" y="326463"/>
                </a:lnTo>
                <a:lnTo>
                  <a:pt x="494220" y="348538"/>
                </a:lnTo>
                <a:lnTo>
                  <a:pt x="470242" y="378383"/>
                </a:lnTo>
                <a:lnTo>
                  <a:pt x="458014" y="415877"/>
                </a:lnTo>
                <a:lnTo>
                  <a:pt x="457200" y="627341"/>
                </a:lnTo>
                <a:lnTo>
                  <a:pt x="457983" y="641536"/>
                </a:lnTo>
                <a:lnTo>
                  <a:pt x="469722" y="679018"/>
                </a:lnTo>
                <a:lnTo>
                  <a:pt x="503123" y="717118"/>
                </a:lnTo>
                <a:lnTo>
                  <a:pt x="537961" y="736197"/>
                </a:lnTo>
                <a:lnTo>
                  <a:pt x="578800" y="746469"/>
                </a:lnTo>
                <a:lnTo>
                  <a:pt x="607517" y="748423"/>
                </a:lnTo>
                <a:lnTo>
                  <a:pt x="621538" y="747935"/>
                </a:lnTo>
                <a:lnTo>
                  <a:pt x="662838" y="740600"/>
                </a:lnTo>
                <a:lnTo>
                  <a:pt x="700019" y="724457"/>
                </a:lnTo>
                <a:lnTo>
                  <a:pt x="729638" y="699768"/>
                </a:lnTo>
                <a:lnTo>
                  <a:pt x="747943" y="671182"/>
                </a:lnTo>
                <a:lnTo>
                  <a:pt x="600544" y="671182"/>
                </a:lnTo>
                <a:lnTo>
                  <a:pt x="593420" y="670140"/>
                </a:lnTo>
                <a:lnTo>
                  <a:pt x="554443" y="648919"/>
                </a:lnTo>
                <a:lnTo>
                  <a:pt x="544880" y="616902"/>
                </a:lnTo>
                <a:lnTo>
                  <a:pt x="544880" y="442582"/>
                </a:lnTo>
                <a:lnTo>
                  <a:pt x="559498" y="403796"/>
                </a:lnTo>
                <a:lnTo>
                  <a:pt x="600544" y="386219"/>
                </a:lnTo>
                <a:lnTo>
                  <a:pt x="747940" y="386219"/>
                </a:lnTo>
                <a:lnTo>
                  <a:pt x="744258" y="378383"/>
                </a:lnTo>
                <a:lnTo>
                  <a:pt x="720467" y="348538"/>
                </a:lnTo>
                <a:lnTo>
                  <a:pt x="687625" y="326463"/>
                </a:lnTo>
                <a:lnTo>
                  <a:pt x="648906" y="312630"/>
                </a:lnTo>
                <a:lnTo>
                  <a:pt x="621507" y="308458"/>
                </a:lnTo>
                <a:lnTo>
                  <a:pt x="607517" y="307936"/>
                </a:lnTo>
                <a:close/>
              </a:path>
              <a:path w="756920" h="762000">
                <a:moveTo>
                  <a:pt x="747940" y="386219"/>
                </a:moveTo>
                <a:lnTo>
                  <a:pt x="614464" y="386219"/>
                </a:lnTo>
                <a:lnTo>
                  <a:pt x="621766" y="387261"/>
                </a:lnTo>
                <a:lnTo>
                  <a:pt x="637082" y="391439"/>
                </a:lnTo>
                <a:lnTo>
                  <a:pt x="667951" y="422035"/>
                </a:lnTo>
                <a:lnTo>
                  <a:pt x="671182" y="442582"/>
                </a:lnTo>
                <a:lnTo>
                  <a:pt x="671182" y="616902"/>
                </a:lnTo>
                <a:lnTo>
                  <a:pt x="656577" y="654481"/>
                </a:lnTo>
                <a:lnTo>
                  <a:pt x="621766" y="670140"/>
                </a:lnTo>
                <a:lnTo>
                  <a:pt x="614464" y="671182"/>
                </a:lnTo>
                <a:lnTo>
                  <a:pt x="747943" y="671182"/>
                </a:lnTo>
                <a:lnTo>
                  <a:pt x="749734" y="667373"/>
                </a:lnTo>
                <a:lnTo>
                  <a:pt x="753648" y="654880"/>
                </a:lnTo>
                <a:lnTo>
                  <a:pt x="755997" y="641536"/>
                </a:lnTo>
                <a:lnTo>
                  <a:pt x="756780" y="627341"/>
                </a:lnTo>
                <a:lnTo>
                  <a:pt x="756679" y="428232"/>
                </a:lnTo>
                <a:lnTo>
                  <a:pt x="755997" y="415877"/>
                </a:lnTo>
                <a:lnTo>
                  <a:pt x="753648" y="402536"/>
                </a:lnTo>
                <a:lnTo>
                  <a:pt x="749734" y="390037"/>
                </a:lnTo>
                <a:lnTo>
                  <a:pt x="747940" y="386219"/>
                </a:lnTo>
                <a:close/>
              </a:path>
              <a:path w="756920" h="762000">
                <a:moveTo>
                  <a:pt x="150317" y="20878"/>
                </a:moveTo>
                <a:lnTo>
                  <a:pt x="108620" y="25572"/>
                </a:lnTo>
                <a:lnTo>
                  <a:pt x="69276" y="39411"/>
                </a:lnTo>
                <a:lnTo>
                  <a:pt x="36307" y="61491"/>
                </a:lnTo>
                <a:lnTo>
                  <a:pt x="12522" y="91338"/>
                </a:lnTo>
                <a:lnTo>
                  <a:pt x="783" y="128821"/>
                </a:lnTo>
                <a:lnTo>
                  <a:pt x="0" y="340283"/>
                </a:lnTo>
                <a:lnTo>
                  <a:pt x="783" y="354478"/>
                </a:lnTo>
                <a:lnTo>
                  <a:pt x="12522" y="391960"/>
                </a:lnTo>
                <a:lnTo>
                  <a:pt x="45923" y="430060"/>
                </a:lnTo>
                <a:lnTo>
                  <a:pt x="80761" y="449139"/>
                </a:lnTo>
                <a:lnTo>
                  <a:pt x="121600" y="459417"/>
                </a:lnTo>
                <a:lnTo>
                  <a:pt x="150317" y="461378"/>
                </a:lnTo>
                <a:lnTo>
                  <a:pt x="164338" y="460887"/>
                </a:lnTo>
                <a:lnTo>
                  <a:pt x="205638" y="453542"/>
                </a:lnTo>
                <a:lnTo>
                  <a:pt x="242819" y="437399"/>
                </a:lnTo>
                <a:lnTo>
                  <a:pt x="272438" y="412710"/>
                </a:lnTo>
                <a:lnTo>
                  <a:pt x="290737" y="384136"/>
                </a:lnTo>
                <a:lnTo>
                  <a:pt x="143344" y="384136"/>
                </a:lnTo>
                <a:lnTo>
                  <a:pt x="136220" y="383082"/>
                </a:lnTo>
                <a:lnTo>
                  <a:pt x="97243" y="361873"/>
                </a:lnTo>
                <a:lnTo>
                  <a:pt x="87680" y="329857"/>
                </a:lnTo>
                <a:lnTo>
                  <a:pt x="87680" y="155536"/>
                </a:lnTo>
                <a:lnTo>
                  <a:pt x="102298" y="116751"/>
                </a:lnTo>
                <a:lnTo>
                  <a:pt x="143344" y="99161"/>
                </a:lnTo>
                <a:lnTo>
                  <a:pt x="290735" y="99161"/>
                </a:lnTo>
                <a:lnTo>
                  <a:pt x="287058" y="91338"/>
                </a:lnTo>
                <a:lnTo>
                  <a:pt x="263267" y="61491"/>
                </a:lnTo>
                <a:lnTo>
                  <a:pt x="230425" y="39411"/>
                </a:lnTo>
                <a:lnTo>
                  <a:pt x="191706" y="25572"/>
                </a:lnTo>
                <a:lnTo>
                  <a:pt x="164307" y="21400"/>
                </a:lnTo>
                <a:lnTo>
                  <a:pt x="150317" y="20878"/>
                </a:lnTo>
                <a:close/>
              </a:path>
              <a:path w="756920" h="762000">
                <a:moveTo>
                  <a:pt x="290735" y="99161"/>
                </a:moveTo>
                <a:lnTo>
                  <a:pt x="157264" y="99161"/>
                </a:lnTo>
                <a:lnTo>
                  <a:pt x="164566" y="100203"/>
                </a:lnTo>
                <a:lnTo>
                  <a:pt x="179882" y="104381"/>
                </a:lnTo>
                <a:lnTo>
                  <a:pt x="210751" y="134984"/>
                </a:lnTo>
                <a:lnTo>
                  <a:pt x="213982" y="155536"/>
                </a:lnTo>
                <a:lnTo>
                  <a:pt x="213982" y="329857"/>
                </a:lnTo>
                <a:lnTo>
                  <a:pt x="199377" y="367423"/>
                </a:lnTo>
                <a:lnTo>
                  <a:pt x="164566" y="383082"/>
                </a:lnTo>
                <a:lnTo>
                  <a:pt x="157264" y="384136"/>
                </a:lnTo>
                <a:lnTo>
                  <a:pt x="290737" y="384136"/>
                </a:lnTo>
                <a:lnTo>
                  <a:pt x="292534" y="380315"/>
                </a:lnTo>
                <a:lnTo>
                  <a:pt x="296448" y="367822"/>
                </a:lnTo>
                <a:lnTo>
                  <a:pt x="298797" y="354478"/>
                </a:lnTo>
                <a:lnTo>
                  <a:pt x="299580" y="340283"/>
                </a:lnTo>
                <a:lnTo>
                  <a:pt x="299479" y="141182"/>
                </a:lnTo>
                <a:lnTo>
                  <a:pt x="298797" y="128821"/>
                </a:lnTo>
                <a:lnTo>
                  <a:pt x="296448" y="115484"/>
                </a:lnTo>
                <a:lnTo>
                  <a:pt x="292534" y="102989"/>
                </a:lnTo>
                <a:lnTo>
                  <a:pt x="290735" y="99161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1800" y="2274846"/>
            <a:ext cx="14700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1800" y="4527522"/>
            <a:ext cx="154368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id="{E8DC89A7-CCE4-EA4C-A266-7B3F9CEA76D3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15">
            <a:extLst>
              <a:ext uri="{FF2B5EF4-FFF2-40B4-BE49-F238E27FC236}">
                <a16:creationId xmlns:a16="http://schemas.microsoft.com/office/drawing/2014/main" id="{26F7E55F-AF8C-684D-8555-25C9B5E9E2AB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6">
            <a:extLst>
              <a:ext uri="{FF2B5EF4-FFF2-40B4-BE49-F238E27FC236}">
                <a16:creationId xmlns:a16="http://schemas.microsoft.com/office/drawing/2014/main" id="{38AB50A0-A70A-ED4B-AD6C-6526F9B76371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17">
            <a:extLst>
              <a:ext uri="{FF2B5EF4-FFF2-40B4-BE49-F238E27FC236}">
                <a16:creationId xmlns:a16="http://schemas.microsoft.com/office/drawing/2014/main" id="{BD5A6D2B-0D51-2145-A152-0F9D99CF2787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93A29C5E-9D9C-6E43-9ACD-80F16680784F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5BAFB45A-C330-0545-8245-D2975D53403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283131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4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5" grpId="0"/>
      <p:bldP spid="16" grpId="0"/>
      <p:bldP spid="17" grpId="0"/>
      <p:bldP spid="18" grpId="0"/>
      <p:bldP spid="19" grpId="0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5400" y="2068880"/>
            <a:ext cx="5293360" cy="8535670"/>
          </a:xfrm>
          <a:custGeom>
            <a:avLst/>
            <a:gdLst/>
            <a:ahLst/>
            <a:cxnLst/>
            <a:rect l="l" t="t" r="r" b="b"/>
            <a:pathLst>
              <a:path w="5293359" h="8535670">
                <a:moveTo>
                  <a:pt x="0" y="8535619"/>
                </a:moveTo>
                <a:lnTo>
                  <a:pt x="5293220" y="8535619"/>
                </a:lnTo>
                <a:lnTo>
                  <a:pt x="5293220" y="0"/>
                </a:lnTo>
                <a:lnTo>
                  <a:pt x="0" y="0"/>
                </a:lnTo>
                <a:lnTo>
                  <a:pt x="0" y="8535619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35400" y="0"/>
            <a:ext cx="10642600" cy="1879600"/>
          </a:xfrm>
          <a:custGeom>
            <a:avLst/>
            <a:gdLst/>
            <a:ahLst/>
            <a:cxnLst/>
            <a:rect l="l" t="t" r="r" b="b"/>
            <a:pathLst>
              <a:path w="10642600" h="1879600">
                <a:moveTo>
                  <a:pt x="0" y="1879600"/>
                </a:moveTo>
                <a:lnTo>
                  <a:pt x="10642600" y="1879600"/>
                </a:lnTo>
                <a:lnTo>
                  <a:pt x="10642600" y="0"/>
                </a:lnTo>
                <a:lnTo>
                  <a:pt x="0" y="0"/>
                </a:lnTo>
                <a:lnTo>
                  <a:pt x="0" y="1879600"/>
                </a:lnTo>
                <a:close/>
              </a:path>
            </a:pathLst>
          </a:custGeom>
          <a:solidFill>
            <a:srgbClr val="E3846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1800" y="2274846"/>
            <a:ext cx="14700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1800" y="4527522"/>
            <a:ext cx="13100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757068" y="656484"/>
            <a:ext cx="4799330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750" spc="-45" dirty="0">
                <a:solidFill>
                  <a:srgbClr val="FFFFFF"/>
                </a:solidFill>
              </a:rPr>
              <a:t>MOŽNOSTI</a:t>
            </a:r>
            <a:r>
              <a:rPr sz="3750" spc="-70" dirty="0">
                <a:solidFill>
                  <a:srgbClr val="FFFFFF"/>
                </a:solidFill>
              </a:rPr>
              <a:t> </a:t>
            </a:r>
            <a:r>
              <a:rPr sz="3750" spc="-20" dirty="0">
                <a:solidFill>
                  <a:srgbClr val="FFFFFF"/>
                </a:solidFill>
              </a:rPr>
              <a:t>OBNOVY</a:t>
            </a:r>
            <a:endParaRPr sz="3750"/>
          </a:p>
        </p:txBody>
      </p:sp>
      <p:sp>
        <p:nvSpPr>
          <p:cNvPr id="9" name="object 9"/>
          <p:cNvSpPr txBox="1"/>
          <p:nvPr/>
        </p:nvSpPr>
        <p:spPr>
          <a:xfrm>
            <a:off x="4432300" y="6411519"/>
            <a:ext cx="4154143" cy="30031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6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Zateplenie </a:t>
            </a:r>
            <a:r>
              <a:rPr kumimoji="0" sz="27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obvodového 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plášťa, </a:t>
            </a:r>
            <a:r>
              <a:rPr kumimoji="0" sz="27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strechy, 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stropu  </a:t>
            </a:r>
            <a:endParaRPr kumimoji="0" lang="sk-SK" sz="2700" b="0" i="0" u="none" strike="noStrike" kern="1200" cap="none" spc="-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6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nad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suterénom</a:t>
            </a: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Vyregulovanie</a:t>
            </a: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vykurovacej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sústavy</a:t>
            </a: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32300" y="4303441"/>
            <a:ext cx="3797300" cy="13022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6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Výmena </a:t>
            </a:r>
            <a:r>
              <a:rPr kumimoji="0" sz="27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otvorových  konštrukcií </a:t>
            </a:r>
            <a:r>
              <a:rPr kumimoji="0" sz="27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(okná,  vonkajšie</a:t>
            </a:r>
            <a:r>
              <a:rPr kumimoji="0" sz="27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7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dvere)</a:t>
            </a: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59056" y="6045200"/>
            <a:ext cx="1289685" cy="0"/>
          </a:xfrm>
          <a:custGeom>
            <a:avLst/>
            <a:gdLst/>
            <a:ahLst/>
            <a:cxnLst/>
            <a:rect l="l" t="t" r="r" b="b"/>
            <a:pathLst>
              <a:path w="1289685">
                <a:moveTo>
                  <a:pt x="0" y="0"/>
                </a:moveTo>
                <a:lnTo>
                  <a:pt x="1289164" y="0"/>
                </a:lnTo>
              </a:path>
            </a:pathLst>
          </a:custGeom>
          <a:ln w="25400">
            <a:solidFill>
              <a:srgbClr val="E38461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08501" y="60452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E384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73497" y="60452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E384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880355" y="6705600"/>
            <a:ext cx="1289685" cy="0"/>
          </a:xfrm>
          <a:custGeom>
            <a:avLst/>
            <a:gdLst/>
            <a:ahLst/>
            <a:cxnLst/>
            <a:rect l="l" t="t" r="r" b="b"/>
            <a:pathLst>
              <a:path w="1289684">
                <a:moveTo>
                  <a:pt x="0" y="0"/>
                </a:moveTo>
                <a:lnTo>
                  <a:pt x="1289164" y="0"/>
                </a:lnTo>
              </a:path>
            </a:pathLst>
          </a:custGeom>
          <a:ln w="25400">
            <a:solidFill>
              <a:srgbClr val="816156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829800" y="6705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194795" y="6705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80355" y="8356600"/>
            <a:ext cx="1289685" cy="0"/>
          </a:xfrm>
          <a:custGeom>
            <a:avLst/>
            <a:gdLst/>
            <a:ahLst/>
            <a:cxnLst/>
            <a:rect l="l" t="t" r="r" b="b"/>
            <a:pathLst>
              <a:path w="1289684">
                <a:moveTo>
                  <a:pt x="0" y="0"/>
                </a:moveTo>
                <a:lnTo>
                  <a:pt x="1289164" y="0"/>
                </a:lnTo>
              </a:path>
            </a:pathLst>
          </a:custGeom>
          <a:ln w="25400">
            <a:solidFill>
              <a:srgbClr val="816156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829800" y="8356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94795" y="83566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81615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559056" y="8166100"/>
            <a:ext cx="1289685" cy="0"/>
          </a:xfrm>
          <a:custGeom>
            <a:avLst/>
            <a:gdLst/>
            <a:ahLst/>
            <a:cxnLst/>
            <a:rect l="l" t="t" r="r" b="b"/>
            <a:pathLst>
              <a:path w="1289685">
                <a:moveTo>
                  <a:pt x="0" y="0"/>
                </a:moveTo>
                <a:lnTo>
                  <a:pt x="1289164" y="0"/>
                </a:lnTo>
              </a:path>
            </a:pathLst>
          </a:custGeom>
          <a:ln w="25400">
            <a:solidFill>
              <a:srgbClr val="E38461"/>
            </a:solidFill>
            <a:prstDash val="dot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08501" y="8166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E384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73497" y="8166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E384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35400" y="2976841"/>
            <a:ext cx="5293359" cy="51180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-Black"/>
                <a:ea typeface="+mn-ea"/>
                <a:cs typeface="Lato-Black"/>
              </a:rPr>
              <a:t>ZATEPLENIE</a:t>
            </a:r>
            <a:endParaRPr kumimoji="0" sz="3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-Black"/>
              <a:ea typeface="+mn-ea"/>
              <a:cs typeface="Lato-Black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sz="half" idx="3"/>
          </p:nvPr>
        </p:nvSpPr>
        <p:spPr>
          <a:xfrm>
            <a:off x="9820758" y="5367220"/>
            <a:ext cx="4733442" cy="4762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10" dirty="0">
                <a:latin typeface="Arial" panose="020B0604020202020204" pitchFamily="34" charset="0"/>
                <a:cs typeface="Arial" panose="020B0604020202020204" pitchFamily="34" charset="0"/>
              </a:rPr>
              <a:t>Výmena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2700" spc="5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2700" spc="-15" dirty="0">
                <a:latin typeface="Arial" panose="020B0604020202020204" pitchFamily="34" charset="0"/>
                <a:cs typeface="Arial" panose="020B0604020202020204" pitchFamily="34" charset="0"/>
              </a:rPr>
              <a:t>modernizácia</a:t>
            </a:r>
            <a:r>
              <a:rPr sz="27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700" b="0" dirty="0">
                <a:latin typeface="Arial" panose="020B0604020202020204" pitchFamily="34" charset="0"/>
                <a:cs typeface="Arial" panose="020B0604020202020204" pitchFamily="34" charset="0"/>
              </a:rPr>
              <a:t>výťahov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43915">
              <a:lnSpc>
                <a:spcPct val="106200"/>
              </a:lnSpc>
              <a:spcBef>
                <a:spcPts val="2740"/>
              </a:spcBef>
            </a:pPr>
            <a:r>
              <a:rPr sz="2700" spc="-10" dirty="0">
                <a:latin typeface="Arial" panose="020B0604020202020204" pitchFamily="34" charset="0"/>
                <a:cs typeface="Arial" panose="020B0604020202020204" pitchFamily="34" charset="0"/>
              </a:rPr>
              <a:t>Výmena </a:t>
            </a:r>
            <a:r>
              <a:rPr sz="2700" b="0" spc="-30" dirty="0">
                <a:latin typeface="Arial" panose="020B0604020202020204" pitchFamily="34" charset="0"/>
                <a:cs typeface="Arial" panose="020B0604020202020204" pitchFamily="34" charset="0"/>
              </a:rPr>
              <a:t>vnútorných  </a:t>
            </a:r>
            <a:r>
              <a:rPr sz="2700" b="0" spc="-35" dirty="0">
                <a:latin typeface="Arial" panose="020B0604020202020204" pitchFamily="34" charset="0"/>
                <a:cs typeface="Arial" panose="020B0604020202020204" pitchFamily="34" charset="0"/>
              </a:rPr>
              <a:t>rozvodov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7310">
              <a:lnSpc>
                <a:spcPct val="106200"/>
              </a:lnSpc>
            </a:pPr>
            <a:r>
              <a:rPr sz="2700" spc="-20" dirty="0">
                <a:latin typeface="Arial" panose="020B0604020202020204" pitchFamily="34" charset="0"/>
                <a:cs typeface="Arial" panose="020B0604020202020204" pitchFamily="34" charset="0"/>
              </a:rPr>
              <a:t>Vybudovanie  </a:t>
            </a:r>
            <a:endParaRPr lang="sk-SK" sz="27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67310">
              <a:lnSpc>
                <a:spcPct val="106200"/>
              </a:lnSpc>
            </a:pPr>
            <a:r>
              <a:rPr sz="2700" b="0" spc="-20" dirty="0">
                <a:latin typeface="Arial" panose="020B0604020202020204" pitchFamily="34" charset="0"/>
                <a:cs typeface="Arial" panose="020B0604020202020204" pitchFamily="34" charset="0"/>
              </a:rPr>
              <a:t>bezbariérových </a:t>
            </a:r>
            <a:r>
              <a:rPr sz="2700" b="0" spc="-35" dirty="0">
                <a:latin typeface="Arial" panose="020B0604020202020204" pitchFamily="34" charset="0"/>
                <a:cs typeface="Arial" panose="020B0604020202020204" pitchFamily="34" charset="0"/>
              </a:rPr>
              <a:t>prístupov,  </a:t>
            </a:r>
            <a:r>
              <a:rPr sz="2700" b="0" dirty="0">
                <a:latin typeface="Arial" panose="020B0604020202020204" pitchFamily="34" charset="0"/>
                <a:cs typeface="Arial" panose="020B0604020202020204" pitchFamily="34" charset="0"/>
              </a:rPr>
              <a:t>výťahov</a:t>
            </a:r>
            <a:endParaRPr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id="{87E77647-A236-144D-B6DC-5F0C65F8C8B3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15">
            <a:extLst>
              <a:ext uri="{FF2B5EF4-FFF2-40B4-BE49-F238E27FC236}">
                <a16:creationId xmlns:a16="http://schemas.microsoft.com/office/drawing/2014/main" id="{C58ED562-9B22-D646-8727-E44BB5CADFE3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16">
            <a:extLst>
              <a:ext uri="{FF2B5EF4-FFF2-40B4-BE49-F238E27FC236}">
                <a16:creationId xmlns:a16="http://schemas.microsoft.com/office/drawing/2014/main" id="{D16931A0-39E9-D448-B78C-4D3FC78EB1FD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17">
            <a:extLst>
              <a:ext uri="{FF2B5EF4-FFF2-40B4-BE49-F238E27FC236}">
                <a16:creationId xmlns:a16="http://schemas.microsoft.com/office/drawing/2014/main" id="{2B723C81-3B72-D549-8003-4ADD49175DBA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18">
            <a:extLst>
              <a:ext uri="{FF2B5EF4-FFF2-40B4-BE49-F238E27FC236}">
                <a16:creationId xmlns:a16="http://schemas.microsoft.com/office/drawing/2014/main" id="{86370DEB-0939-7142-8C65-0F8F2193C393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19">
            <a:extLst>
              <a:ext uri="{FF2B5EF4-FFF2-40B4-BE49-F238E27FC236}">
                <a16:creationId xmlns:a16="http://schemas.microsoft.com/office/drawing/2014/main" id="{E41CAB2E-2C00-C04E-8F0A-0744742EF55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179DB8F-0E1F-674C-805D-2B21A30EAEF0}"/>
              </a:ext>
            </a:extLst>
          </p:cNvPr>
          <p:cNvSpPr/>
          <p:nvPr/>
        </p:nvSpPr>
        <p:spPr>
          <a:xfrm>
            <a:off x="9196678" y="2097455"/>
            <a:ext cx="5293360" cy="8475295"/>
          </a:xfrm>
          <a:custGeom>
            <a:avLst/>
            <a:gdLst/>
            <a:ahLst/>
            <a:cxnLst/>
            <a:rect l="l" t="t" r="r" b="b"/>
            <a:pathLst>
              <a:path w="5293359" h="8535670">
                <a:moveTo>
                  <a:pt x="0" y="8535619"/>
                </a:moveTo>
                <a:lnTo>
                  <a:pt x="5293220" y="8535619"/>
                </a:lnTo>
                <a:lnTo>
                  <a:pt x="5293220" y="0"/>
                </a:lnTo>
                <a:lnTo>
                  <a:pt x="0" y="0"/>
                </a:lnTo>
                <a:lnTo>
                  <a:pt x="0" y="8535619"/>
                </a:lnTo>
                <a:close/>
              </a:path>
            </a:pathLst>
          </a:custGeom>
          <a:noFill/>
          <a:ln w="60325">
            <a:solidFill>
              <a:srgbClr val="E3856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24">
            <a:extLst>
              <a:ext uri="{FF2B5EF4-FFF2-40B4-BE49-F238E27FC236}">
                <a16:creationId xmlns:a16="http://schemas.microsoft.com/office/drawing/2014/main" id="{E87CB66D-A352-7648-9DD8-6D918B0725A4}"/>
              </a:ext>
            </a:extLst>
          </p:cNvPr>
          <p:cNvSpPr txBox="1">
            <a:spLocks/>
          </p:cNvSpPr>
          <p:nvPr/>
        </p:nvSpPr>
        <p:spPr>
          <a:xfrm>
            <a:off x="9248774" y="2859765"/>
            <a:ext cx="5229225" cy="1783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marL="0">
              <a:defRPr sz="3150" b="1" i="0">
                <a:solidFill>
                  <a:srgbClr val="E38461"/>
                </a:solidFill>
                <a:latin typeface="Lato-Black"/>
                <a:ea typeface="+mn-ea"/>
                <a:cs typeface="Lato-Black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5080" lvl="0" indent="-635" algn="ctr" defTabSz="914400" rtl="0" eaLnBrk="1" fontAlgn="auto" latinLnBrk="0" hangingPunct="1">
              <a:lnSpc>
                <a:spcPct val="125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150" b="1" i="0" u="none" strike="noStrike" kern="0" cap="none" spc="0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MODERNIZÁCIA  </a:t>
            </a:r>
          </a:p>
          <a:p>
            <a:pPr marL="0" marR="5080" lvl="0" indent="-635" algn="ctr" defTabSz="914400" rtl="0" eaLnBrk="1" fontAlgn="auto" latinLnBrk="0" hangingPunct="1">
              <a:lnSpc>
                <a:spcPct val="125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150" b="1" i="0" u="none" strike="noStrike" kern="0" cap="none" spc="0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ALEBO  </a:t>
            </a:r>
          </a:p>
          <a:p>
            <a:pPr marL="0" marR="5080" lvl="0" indent="-635" algn="ctr" defTabSz="914400" rtl="0" eaLnBrk="1" fontAlgn="auto" latinLnBrk="0" hangingPunct="1">
              <a:lnSpc>
                <a:spcPct val="125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150" b="1" i="0" u="none" strike="noStrike" kern="0" cap="none" spc="0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sk-SK" sz="3150" b="1" i="0" u="none" strike="noStrike" kern="0" cap="none" spc="15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sk-SK" sz="3150" b="1" i="0" u="none" strike="noStrike" kern="0" cap="none" spc="-85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sk-SK" sz="3150" b="1" i="0" u="none" strike="noStrike" kern="0" cap="none" spc="10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ONŠ</a:t>
            </a:r>
            <a:r>
              <a:rPr kumimoji="0" lang="sk-SK" sz="3150" b="1" i="0" u="none" strike="noStrike" kern="0" cap="none" spc="-50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sk-SK" sz="3150" b="1" i="0" u="none" strike="noStrike" kern="0" cap="none" spc="-30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sk-SK" sz="3150" b="1" i="0" u="none" strike="noStrike" kern="0" cap="none" spc="10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lang="sk-SK" sz="3150" b="1" i="0" u="none" strike="noStrike" kern="0" cap="none" spc="-90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sk-SK" sz="3150" b="1" i="0" u="none" strike="noStrike" kern="0" cap="none" spc="-15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sk-SK" sz="3150" b="1" i="0" u="none" strike="noStrike" kern="0" cap="none" spc="-10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sk-SK" sz="3150" b="1" i="0" u="none" strike="noStrike" kern="0" cap="none" spc="25" normalizeH="0" baseline="0" noProof="0" dirty="0">
                <a:ln>
                  <a:noFill/>
                </a:ln>
                <a:solidFill>
                  <a:srgbClr val="E384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9803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 build="p"/>
      <p:bldP spid="39" grpId="0" animBg="1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0823825" y="22733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23825" y="58801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23825" y="40767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23825" y="76708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27600" y="651792"/>
            <a:ext cx="4978400" cy="85472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9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ZATEPLENIE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738099" y="2745102"/>
            <a:ext cx="214820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kumimoji="0" sz="300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38100" y="6390002"/>
            <a:ext cx="15234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0,5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38100" y="4586729"/>
            <a:ext cx="21482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€/m</a:t>
            </a:r>
            <a:r>
              <a:rPr kumimoji="0" sz="2625" b="1" i="0" u="none" strike="noStrike" kern="1200" cap="none" spc="-12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625" b="1" i="0" u="none" strike="noStrike" kern="1200" cap="none" spc="33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2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ZP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38195" y="8183623"/>
            <a:ext cx="214810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r>
              <a:rPr kumimoji="0" sz="3000" b="1" i="0" u="none" strike="noStrike" kern="1200" cap="none" spc="-8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rokov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0" name="Skupina 39"/>
          <p:cNvGrpSpPr/>
          <p:nvPr/>
        </p:nvGrpSpPr>
        <p:grpSpPr>
          <a:xfrm>
            <a:off x="3581400" y="2273300"/>
            <a:ext cx="7710468" cy="7885578"/>
            <a:chOff x="3581400" y="2273300"/>
            <a:chExt cx="7710468" cy="7885578"/>
          </a:xfrm>
        </p:grpSpPr>
        <p:sp>
          <p:nvSpPr>
            <p:cNvPr id="2" name="object 2"/>
            <p:cNvSpPr/>
            <p:nvPr/>
          </p:nvSpPr>
          <p:spPr>
            <a:xfrm>
              <a:off x="4943602" y="2273300"/>
              <a:ext cx="6169025" cy="1524000"/>
            </a:xfrm>
            <a:custGeom>
              <a:avLst/>
              <a:gdLst/>
              <a:ahLst/>
              <a:cxnLst/>
              <a:rect l="l" t="t" r="r" b="b"/>
              <a:pathLst>
                <a:path w="6169025" h="1524000">
                  <a:moveTo>
                    <a:pt x="5712777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5712777" y="1524000"/>
                  </a:lnTo>
                  <a:lnTo>
                    <a:pt x="6168504" y="762012"/>
                  </a:lnTo>
                  <a:lnTo>
                    <a:pt x="5712777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4943602" y="5880100"/>
              <a:ext cx="6169025" cy="1524000"/>
            </a:xfrm>
            <a:custGeom>
              <a:avLst/>
              <a:gdLst/>
              <a:ahLst/>
              <a:cxnLst/>
              <a:rect l="l" t="t" r="r" b="b"/>
              <a:pathLst>
                <a:path w="6169025" h="1524000">
                  <a:moveTo>
                    <a:pt x="5712777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5712777" y="1524000"/>
                  </a:lnTo>
                  <a:lnTo>
                    <a:pt x="6168504" y="762012"/>
                  </a:lnTo>
                  <a:lnTo>
                    <a:pt x="5712777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943602" y="4076700"/>
              <a:ext cx="6169025" cy="1524000"/>
            </a:xfrm>
            <a:custGeom>
              <a:avLst/>
              <a:gdLst/>
              <a:ahLst/>
              <a:cxnLst/>
              <a:rect l="l" t="t" r="r" b="b"/>
              <a:pathLst>
                <a:path w="6169025" h="1524000">
                  <a:moveTo>
                    <a:pt x="5712777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5712777" y="1524000"/>
                  </a:lnTo>
                  <a:lnTo>
                    <a:pt x="6168504" y="762012"/>
                  </a:lnTo>
                  <a:lnTo>
                    <a:pt x="5712777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43602" y="7670800"/>
              <a:ext cx="6169025" cy="1524000"/>
            </a:xfrm>
            <a:custGeom>
              <a:avLst/>
              <a:gdLst/>
              <a:ahLst/>
              <a:cxnLst/>
              <a:rect l="l" t="t" r="r" b="b"/>
              <a:pathLst>
                <a:path w="6169025" h="1524000">
                  <a:moveTo>
                    <a:pt x="5712777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5712777" y="1524000"/>
                  </a:lnTo>
                  <a:lnTo>
                    <a:pt x="6168504" y="762012"/>
                  </a:lnTo>
                  <a:lnTo>
                    <a:pt x="5712777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321301" y="2778772"/>
              <a:ext cx="5144135" cy="47688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5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MAXIMÁLNA </a:t>
              </a:r>
              <a:r>
                <a:rPr kumimoji="0" sz="2950" b="1" i="0" u="none" strike="noStrike" kern="12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VÝŠKA</a:t>
              </a:r>
              <a:r>
                <a:rPr kumimoji="0" sz="295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295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ÚVERU</a:t>
              </a:r>
              <a:endParaRPr kumimoji="0" sz="2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321300" y="6403862"/>
              <a:ext cx="4508499" cy="46807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50" b="1" i="0" u="none" strike="noStrike" kern="1200" cap="none" spc="-6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ÚROKOVÁ</a:t>
              </a:r>
              <a:r>
                <a:rPr kumimoji="0" sz="2950" b="1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2950" b="1" i="0" u="none" strike="noStrike" kern="120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SADZBA</a:t>
              </a:r>
              <a:endParaRPr kumimoji="0" sz="2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5321301" y="4625922"/>
              <a:ext cx="3814990" cy="47688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5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MAXIMÁLNY</a:t>
              </a:r>
              <a:r>
                <a:rPr kumimoji="0" sz="2950" b="1" i="0" u="none" strike="noStrike" kern="120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295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LIMIT</a:t>
              </a:r>
              <a:endParaRPr kumimoji="0" sz="2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321301" y="8169021"/>
              <a:ext cx="5791326" cy="46807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50" b="1" i="0" u="none" strike="noStrike" kern="1200" cap="none" spc="-6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LEHOTA </a:t>
              </a:r>
              <a:r>
                <a:rPr kumimoji="0" sz="2950" b="1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SPLATNOSTI</a:t>
              </a:r>
              <a:r>
                <a:rPr kumimoji="0" sz="2950" b="1" i="0" u="none" strike="noStrike" kern="1200" cap="none" spc="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295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ÚVERU</a:t>
              </a:r>
              <a:endParaRPr kumimoji="0" sz="2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3619500" y="9844689"/>
              <a:ext cx="3494404" cy="31418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50" b="1" i="0" u="none" strike="noStrike" kern="1200" cap="none" spc="5" normalizeH="0" baseline="0" noProof="0" dirty="0">
                  <a:ln>
                    <a:noFill/>
                  </a:ln>
                  <a:solidFill>
                    <a:srgbClr val="F5802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 </a:t>
              </a:r>
              <a:r>
                <a:rPr kumimoji="0" sz="1950" b="1" i="0" u="none" strike="noStrike" kern="1200" cap="none" spc="5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</a:t>
              </a:r>
              <a:r>
                <a:rPr kumimoji="0" sz="1950" b="1" i="0" u="none" strike="noStrike" kern="1200" cap="none" spc="-30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OBSTARÁVACIA</a:t>
              </a:r>
              <a:r>
                <a:rPr kumimoji="0" sz="1950" b="1" i="0" u="none" strike="noStrike" kern="1200" cap="none" spc="-55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950" b="1" i="0" u="none" strike="noStrike" kern="1200" cap="none" spc="0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CENA</a:t>
              </a:r>
              <a:endParaRPr kumimoji="0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7281844" y="9844689"/>
              <a:ext cx="4010024" cy="31418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50" b="1" i="0" u="none" strike="noStrike" kern="1200" cap="none" spc="0" normalizeH="0" baseline="0" noProof="0" dirty="0">
                  <a:ln>
                    <a:noFill/>
                  </a:ln>
                  <a:solidFill>
                    <a:srgbClr val="F5802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ZP </a:t>
              </a:r>
              <a:r>
                <a:rPr kumimoji="0" sz="1950" b="1" i="0" u="none" strike="noStrike" kern="1200" cap="none" spc="5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</a:t>
              </a:r>
              <a:r>
                <a:rPr kumimoji="0" sz="1950" b="1" i="0" u="none" strike="noStrike" kern="1200" cap="none" spc="-35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ZATEPĽOVACIA</a:t>
              </a:r>
              <a:r>
                <a:rPr kumimoji="0" sz="1950" b="1" i="0" u="none" strike="noStrike" kern="1200" cap="none" spc="-85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950" b="1" i="0" u="none" strike="noStrike" kern="1200" cap="none" spc="-10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PLOCHA</a:t>
              </a:r>
              <a:endParaRPr kumimoji="0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581400" y="4580355"/>
              <a:ext cx="838200" cy="450850"/>
            </a:xfrm>
            <a:custGeom>
              <a:avLst/>
              <a:gdLst/>
              <a:ahLst/>
              <a:cxnLst/>
              <a:rect l="l" t="t" r="r" b="b"/>
              <a:pathLst>
                <a:path w="838200" h="450850">
                  <a:moveTo>
                    <a:pt x="802004" y="0"/>
                  </a:moveTo>
                  <a:lnTo>
                    <a:pt x="36194" y="0"/>
                  </a:lnTo>
                  <a:lnTo>
                    <a:pt x="22122" y="2847"/>
                  </a:lnTo>
                  <a:lnTo>
                    <a:pt x="10615" y="10610"/>
                  </a:lnTo>
                  <a:lnTo>
                    <a:pt x="2849" y="22117"/>
                  </a:lnTo>
                  <a:lnTo>
                    <a:pt x="0" y="36194"/>
                  </a:lnTo>
                  <a:lnTo>
                    <a:pt x="0" y="414388"/>
                  </a:lnTo>
                  <a:lnTo>
                    <a:pt x="2849" y="428466"/>
                  </a:lnTo>
                  <a:lnTo>
                    <a:pt x="10615" y="439972"/>
                  </a:lnTo>
                  <a:lnTo>
                    <a:pt x="22122" y="447735"/>
                  </a:lnTo>
                  <a:lnTo>
                    <a:pt x="36194" y="450583"/>
                  </a:lnTo>
                  <a:lnTo>
                    <a:pt x="802004" y="450583"/>
                  </a:lnTo>
                  <a:lnTo>
                    <a:pt x="816077" y="447735"/>
                  </a:lnTo>
                  <a:lnTo>
                    <a:pt x="827584" y="439972"/>
                  </a:lnTo>
                  <a:lnTo>
                    <a:pt x="835350" y="428466"/>
                  </a:lnTo>
                  <a:lnTo>
                    <a:pt x="838199" y="414388"/>
                  </a:lnTo>
                  <a:lnTo>
                    <a:pt x="36194" y="414388"/>
                  </a:lnTo>
                  <a:lnTo>
                    <a:pt x="36194" y="36194"/>
                  </a:lnTo>
                  <a:lnTo>
                    <a:pt x="838199" y="36194"/>
                  </a:lnTo>
                  <a:lnTo>
                    <a:pt x="835350" y="22117"/>
                  </a:lnTo>
                  <a:lnTo>
                    <a:pt x="827584" y="10610"/>
                  </a:lnTo>
                  <a:lnTo>
                    <a:pt x="816077" y="2847"/>
                  </a:lnTo>
                  <a:lnTo>
                    <a:pt x="802004" y="0"/>
                  </a:lnTo>
                  <a:close/>
                </a:path>
                <a:path w="838200" h="450850">
                  <a:moveTo>
                    <a:pt x="838199" y="36194"/>
                  </a:moveTo>
                  <a:lnTo>
                    <a:pt x="802004" y="36194"/>
                  </a:lnTo>
                  <a:lnTo>
                    <a:pt x="802017" y="414388"/>
                  </a:lnTo>
                  <a:lnTo>
                    <a:pt x="838199" y="414388"/>
                  </a:lnTo>
                  <a:lnTo>
                    <a:pt x="838199" y="36194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892820" y="4705062"/>
              <a:ext cx="215353" cy="2135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638435" y="4635055"/>
              <a:ext cx="723900" cy="344170"/>
            </a:xfrm>
            <a:custGeom>
              <a:avLst/>
              <a:gdLst/>
              <a:ahLst/>
              <a:cxnLst/>
              <a:rect l="l" t="t" r="r" b="b"/>
              <a:pathLst>
                <a:path w="723900" h="344170">
                  <a:moveTo>
                    <a:pt x="664743" y="0"/>
                  </a:moveTo>
                  <a:lnTo>
                    <a:pt x="69316" y="0"/>
                  </a:lnTo>
                  <a:lnTo>
                    <a:pt x="62297" y="1409"/>
                  </a:lnTo>
                  <a:lnTo>
                    <a:pt x="56557" y="5256"/>
                  </a:lnTo>
                  <a:lnTo>
                    <a:pt x="52673" y="10967"/>
                  </a:lnTo>
                  <a:lnTo>
                    <a:pt x="51219" y="17970"/>
                  </a:lnTo>
                  <a:lnTo>
                    <a:pt x="49581" y="34249"/>
                  </a:lnTo>
                  <a:lnTo>
                    <a:pt x="44021" y="44931"/>
                  </a:lnTo>
                  <a:lnTo>
                    <a:pt x="33170" y="51447"/>
                  </a:lnTo>
                  <a:lnTo>
                    <a:pt x="15659" y="55232"/>
                  </a:lnTo>
                  <a:lnTo>
                    <a:pt x="6680" y="56451"/>
                  </a:lnTo>
                  <a:lnTo>
                    <a:pt x="0" y="64109"/>
                  </a:lnTo>
                  <a:lnTo>
                    <a:pt x="0" y="291604"/>
                  </a:lnTo>
                  <a:lnTo>
                    <a:pt x="6680" y="299262"/>
                  </a:lnTo>
                  <a:lnTo>
                    <a:pt x="15659" y="300481"/>
                  </a:lnTo>
                  <a:lnTo>
                    <a:pt x="36138" y="303586"/>
                  </a:lnTo>
                  <a:lnTo>
                    <a:pt x="46669" y="307266"/>
                  </a:lnTo>
                  <a:lnTo>
                    <a:pt x="50584" y="313905"/>
                  </a:lnTo>
                  <a:lnTo>
                    <a:pt x="51219" y="325881"/>
                  </a:lnTo>
                  <a:lnTo>
                    <a:pt x="52673" y="332885"/>
                  </a:lnTo>
                  <a:lnTo>
                    <a:pt x="56557" y="338596"/>
                  </a:lnTo>
                  <a:lnTo>
                    <a:pt x="62297" y="342442"/>
                  </a:lnTo>
                  <a:lnTo>
                    <a:pt x="69316" y="343852"/>
                  </a:lnTo>
                  <a:lnTo>
                    <a:pt x="664400" y="343852"/>
                  </a:lnTo>
                  <a:lnTo>
                    <a:pt x="672172" y="336842"/>
                  </a:lnTo>
                  <a:lnTo>
                    <a:pt x="673125" y="327621"/>
                  </a:lnTo>
                  <a:lnTo>
                    <a:pt x="676053" y="320479"/>
                  </a:lnTo>
                  <a:lnTo>
                    <a:pt x="683310" y="312564"/>
                  </a:lnTo>
                  <a:lnTo>
                    <a:pt x="690988" y="307657"/>
                  </a:lnTo>
                  <a:lnTo>
                    <a:pt x="85788" y="307657"/>
                  </a:lnTo>
                  <a:lnTo>
                    <a:pt x="79057" y="289627"/>
                  </a:lnTo>
                  <a:lnTo>
                    <a:pt x="67954" y="277958"/>
                  </a:lnTo>
                  <a:lnTo>
                    <a:pt x="53370" y="270956"/>
                  </a:lnTo>
                  <a:lnTo>
                    <a:pt x="36195" y="266928"/>
                  </a:lnTo>
                  <a:lnTo>
                    <a:pt x="36195" y="88074"/>
                  </a:lnTo>
                  <a:lnTo>
                    <a:pt x="55625" y="80702"/>
                  </a:lnTo>
                  <a:lnTo>
                    <a:pt x="70277" y="69730"/>
                  </a:lnTo>
                  <a:lnTo>
                    <a:pt x="80330" y="54961"/>
                  </a:lnTo>
                  <a:lnTo>
                    <a:pt x="85966" y="36194"/>
                  </a:lnTo>
                  <a:lnTo>
                    <a:pt x="678160" y="36194"/>
                  </a:lnTo>
                  <a:lnTo>
                    <a:pt x="675758" y="32125"/>
                  </a:lnTo>
                  <a:lnTo>
                    <a:pt x="673201" y="17157"/>
                  </a:lnTo>
                  <a:lnTo>
                    <a:pt x="672680" y="7543"/>
                  </a:lnTo>
                  <a:lnTo>
                    <a:pt x="664743" y="0"/>
                  </a:lnTo>
                  <a:close/>
                </a:path>
                <a:path w="723900" h="344170">
                  <a:moveTo>
                    <a:pt x="678160" y="36194"/>
                  </a:moveTo>
                  <a:lnTo>
                    <a:pt x="639406" y="36194"/>
                  </a:lnTo>
                  <a:lnTo>
                    <a:pt x="645746" y="53434"/>
                  </a:lnTo>
                  <a:lnTo>
                    <a:pt x="655926" y="67646"/>
                  </a:lnTo>
                  <a:lnTo>
                    <a:pt x="669921" y="78811"/>
                  </a:lnTo>
                  <a:lnTo>
                    <a:pt x="687705" y="86906"/>
                  </a:lnTo>
                  <a:lnTo>
                    <a:pt x="687705" y="269049"/>
                  </a:lnTo>
                  <a:lnTo>
                    <a:pt x="672726" y="275962"/>
                  </a:lnTo>
                  <a:lnTo>
                    <a:pt x="659784" y="284967"/>
                  </a:lnTo>
                  <a:lnTo>
                    <a:pt x="649318" y="295665"/>
                  </a:lnTo>
                  <a:lnTo>
                    <a:pt x="641769" y="307657"/>
                  </a:lnTo>
                  <a:lnTo>
                    <a:pt x="690988" y="307657"/>
                  </a:lnTo>
                  <a:lnTo>
                    <a:pt x="694520" y="305399"/>
                  </a:lnTo>
                  <a:lnTo>
                    <a:pt x="709307" y="300507"/>
                  </a:lnTo>
                  <a:lnTo>
                    <a:pt x="717791" y="298843"/>
                  </a:lnTo>
                  <a:lnTo>
                    <a:pt x="723900" y="291401"/>
                  </a:lnTo>
                  <a:lnTo>
                    <a:pt x="723900" y="64287"/>
                  </a:lnTo>
                  <a:lnTo>
                    <a:pt x="717791" y="56857"/>
                  </a:lnTo>
                  <a:lnTo>
                    <a:pt x="709307" y="55194"/>
                  </a:lnTo>
                  <a:lnTo>
                    <a:pt x="693084" y="50377"/>
                  </a:lnTo>
                  <a:lnTo>
                    <a:pt x="682143" y="42943"/>
                  </a:lnTo>
                  <a:lnTo>
                    <a:pt x="678160" y="36194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653994" y="4997250"/>
              <a:ext cx="424180" cy="222885"/>
            </a:xfrm>
            <a:custGeom>
              <a:avLst/>
              <a:gdLst/>
              <a:ahLst/>
              <a:cxnLst/>
              <a:rect l="l" t="t" r="r" b="b"/>
              <a:pathLst>
                <a:path w="424179" h="222885">
                  <a:moveTo>
                    <a:pt x="18089" y="0"/>
                  </a:moveTo>
                  <a:lnTo>
                    <a:pt x="11279" y="1326"/>
                  </a:lnTo>
                  <a:lnTo>
                    <a:pt x="5289" y="5305"/>
                  </a:lnTo>
                  <a:lnTo>
                    <a:pt x="1317" y="11293"/>
                  </a:lnTo>
                  <a:lnTo>
                    <a:pt x="0" y="18134"/>
                  </a:lnTo>
                  <a:lnTo>
                    <a:pt x="1317" y="24907"/>
                  </a:lnTo>
                  <a:lnTo>
                    <a:pt x="186086" y="211705"/>
                  </a:lnTo>
                  <a:lnTo>
                    <a:pt x="212070" y="222450"/>
                  </a:lnTo>
                  <a:lnTo>
                    <a:pt x="219101" y="221778"/>
                  </a:lnTo>
                  <a:lnTo>
                    <a:pt x="225916" y="219763"/>
                  </a:lnTo>
                  <a:lnTo>
                    <a:pt x="232309" y="216406"/>
                  </a:lnTo>
                  <a:lnTo>
                    <a:pt x="238067" y="211705"/>
                  </a:lnTo>
                  <a:lnTo>
                    <a:pt x="263658" y="186115"/>
                  </a:lnTo>
                  <a:lnTo>
                    <a:pt x="211677" y="186115"/>
                  </a:lnTo>
                  <a:lnTo>
                    <a:pt x="30879" y="5305"/>
                  </a:lnTo>
                  <a:lnTo>
                    <a:pt x="24897" y="1326"/>
                  </a:lnTo>
                  <a:lnTo>
                    <a:pt x="18089" y="0"/>
                  </a:lnTo>
                  <a:close/>
                </a:path>
                <a:path w="424179" h="222885">
                  <a:moveTo>
                    <a:pt x="406039" y="38"/>
                  </a:moveTo>
                  <a:lnTo>
                    <a:pt x="399231" y="1364"/>
                  </a:lnTo>
                  <a:lnTo>
                    <a:pt x="393249" y="5343"/>
                  </a:lnTo>
                  <a:lnTo>
                    <a:pt x="211677" y="186115"/>
                  </a:lnTo>
                  <a:lnTo>
                    <a:pt x="263658" y="186115"/>
                  </a:lnTo>
                  <a:lnTo>
                    <a:pt x="418864" y="30895"/>
                  </a:lnTo>
                  <a:lnTo>
                    <a:pt x="422811" y="24944"/>
                  </a:lnTo>
                  <a:lnTo>
                    <a:pt x="424128" y="18100"/>
                  </a:lnTo>
                  <a:lnTo>
                    <a:pt x="422811" y="11326"/>
                  </a:lnTo>
                  <a:lnTo>
                    <a:pt x="418839" y="5343"/>
                  </a:lnTo>
                  <a:lnTo>
                    <a:pt x="412849" y="1364"/>
                  </a:lnTo>
                  <a:lnTo>
                    <a:pt x="406039" y="38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920040" y="4391672"/>
              <a:ext cx="429895" cy="225425"/>
            </a:xfrm>
            <a:custGeom>
              <a:avLst/>
              <a:gdLst/>
              <a:ahLst/>
              <a:cxnLst/>
              <a:rect l="l" t="t" r="r" b="b"/>
              <a:pathLst>
                <a:path w="429895" h="225425">
                  <a:moveTo>
                    <a:pt x="266631" y="36410"/>
                  </a:moveTo>
                  <a:lnTo>
                    <a:pt x="215452" y="36410"/>
                  </a:lnTo>
                  <a:lnTo>
                    <a:pt x="402409" y="223367"/>
                  </a:lnTo>
                  <a:lnTo>
                    <a:pt x="407031" y="225132"/>
                  </a:lnTo>
                  <a:lnTo>
                    <a:pt x="416302" y="225132"/>
                  </a:lnTo>
                  <a:lnTo>
                    <a:pt x="420925" y="223367"/>
                  </a:lnTo>
                  <a:lnTo>
                    <a:pt x="424473" y="219798"/>
                  </a:lnTo>
                  <a:lnTo>
                    <a:pt x="428435" y="213841"/>
                  </a:lnTo>
                  <a:lnTo>
                    <a:pt x="429761" y="207035"/>
                  </a:lnTo>
                  <a:lnTo>
                    <a:pt x="428435" y="200228"/>
                  </a:lnTo>
                  <a:lnTo>
                    <a:pt x="424418" y="194208"/>
                  </a:lnTo>
                  <a:lnTo>
                    <a:pt x="266631" y="36410"/>
                  </a:lnTo>
                  <a:close/>
                </a:path>
                <a:path w="429895" h="225425">
                  <a:moveTo>
                    <a:pt x="214890" y="0"/>
                  </a:moveTo>
                  <a:lnTo>
                    <a:pt x="5280" y="194246"/>
                  </a:lnTo>
                  <a:lnTo>
                    <a:pt x="0" y="206998"/>
                  </a:lnTo>
                  <a:lnTo>
                    <a:pt x="1326" y="213809"/>
                  </a:lnTo>
                  <a:lnTo>
                    <a:pt x="5305" y="219798"/>
                  </a:lnTo>
                  <a:lnTo>
                    <a:pt x="11288" y="223770"/>
                  </a:lnTo>
                  <a:lnTo>
                    <a:pt x="18095" y="225094"/>
                  </a:lnTo>
                  <a:lnTo>
                    <a:pt x="24906" y="223770"/>
                  </a:lnTo>
                  <a:lnTo>
                    <a:pt x="30895" y="219798"/>
                  </a:lnTo>
                  <a:lnTo>
                    <a:pt x="215452" y="36410"/>
                  </a:lnTo>
                  <a:lnTo>
                    <a:pt x="266631" y="36410"/>
                  </a:lnTo>
                  <a:lnTo>
                    <a:pt x="241042" y="10820"/>
                  </a:lnTo>
                  <a:lnTo>
                    <a:pt x="228821" y="2708"/>
                  </a:lnTo>
                  <a:lnTo>
                    <a:pt x="214890" y="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994412" y="4494380"/>
              <a:ext cx="278130" cy="122555"/>
            </a:xfrm>
            <a:custGeom>
              <a:avLst/>
              <a:gdLst/>
              <a:ahLst/>
              <a:cxnLst/>
              <a:rect l="l" t="t" r="r" b="b"/>
              <a:pathLst>
                <a:path w="278129" h="122554">
                  <a:moveTo>
                    <a:pt x="224269" y="43554"/>
                  </a:moveTo>
                  <a:lnTo>
                    <a:pt x="173088" y="43554"/>
                  </a:lnTo>
                  <a:lnTo>
                    <a:pt x="250202" y="120669"/>
                  </a:lnTo>
                  <a:lnTo>
                    <a:pt x="254825" y="122434"/>
                  </a:lnTo>
                  <a:lnTo>
                    <a:pt x="264096" y="122434"/>
                  </a:lnTo>
                  <a:lnTo>
                    <a:pt x="268719" y="120669"/>
                  </a:lnTo>
                  <a:lnTo>
                    <a:pt x="272296" y="117087"/>
                  </a:lnTo>
                  <a:lnTo>
                    <a:pt x="276234" y="111153"/>
                  </a:lnTo>
                  <a:lnTo>
                    <a:pt x="277558" y="104343"/>
                  </a:lnTo>
                  <a:lnTo>
                    <a:pt x="276234" y="97532"/>
                  </a:lnTo>
                  <a:lnTo>
                    <a:pt x="272262" y="91547"/>
                  </a:lnTo>
                  <a:lnTo>
                    <a:pt x="224269" y="43554"/>
                  </a:lnTo>
                  <a:close/>
                </a:path>
                <a:path w="278129" h="122554">
                  <a:moveTo>
                    <a:pt x="103855" y="0"/>
                  </a:moveTo>
                  <a:lnTo>
                    <a:pt x="5262" y="91547"/>
                  </a:lnTo>
                  <a:lnTo>
                    <a:pt x="0" y="104292"/>
                  </a:lnTo>
                  <a:lnTo>
                    <a:pt x="1323" y="111099"/>
                  </a:lnTo>
                  <a:lnTo>
                    <a:pt x="5295" y="117087"/>
                  </a:lnTo>
                  <a:lnTo>
                    <a:pt x="11285" y="121066"/>
                  </a:lnTo>
                  <a:lnTo>
                    <a:pt x="18097" y="122393"/>
                  </a:lnTo>
                  <a:lnTo>
                    <a:pt x="24909" y="121066"/>
                  </a:lnTo>
                  <a:lnTo>
                    <a:pt x="30899" y="117087"/>
                  </a:lnTo>
                  <a:lnTo>
                    <a:pt x="106019" y="41954"/>
                  </a:lnTo>
                  <a:lnTo>
                    <a:pt x="222669" y="41954"/>
                  </a:lnTo>
                  <a:lnTo>
                    <a:pt x="196592" y="15878"/>
                  </a:lnTo>
                  <a:lnTo>
                    <a:pt x="139611" y="15878"/>
                  </a:lnTo>
                  <a:lnTo>
                    <a:pt x="128121" y="12932"/>
                  </a:lnTo>
                  <a:lnTo>
                    <a:pt x="116433" y="4654"/>
                  </a:lnTo>
                  <a:lnTo>
                    <a:pt x="110488" y="1078"/>
                  </a:lnTo>
                  <a:lnTo>
                    <a:pt x="103855" y="0"/>
                  </a:lnTo>
                  <a:close/>
                </a:path>
                <a:path w="278129" h="122554">
                  <a:moveTo>
                    <a:pt x="222669" y="41954"/>
                  </a:moveTo>
                  <a:lnTo>
                    <a:pt x="106019" y="41954"/>
                  </a:lnTo>
                  <a:lnTo>
                    <a:pt x="122006" y="49244"/>
                  </a:lnTo>
                  <a:lnTo>
                    <a:pt x="138534" y="51946"/>
                  </a:lnTo>
                  <a:lnTo>
                    <a:pt x="155572" y="50051"/>
                  </a:lnTo>
                  <a:lnTo>
                    <a:pt x="173088" y="43554"/>
                  </a:lnTo>
                  <a:lnTo>
                    <a:pt x="224269" y="43554"/>
                  </a:lnTo>
                  <a:lnTo>
                    <a:pt x="222669" y="41954"/>
                  </a:lnTo>
                  <a:close/>
                </a:path>
                <a:path w="278129" h="122554">
                  <a:moveTo>
                    <a:pt x="177779" y="2900"/>
                  </a:moveTo>
                  <a:lnTo>
                    <a:pt x="171685" y="3347"/>
                  </a:lnTo>
                  <a:lnTo>
                    <a:pt x="165950" y="5899"/>
                  </a:lnTo>
                  <a:lnTo>
                    <a:pt x="151891" y="13523"/>
                  </a:lnTo>
                  <a:lnTo>
                    <a:pt x="139611" y="15878"/>
                  </a:lnTo>
                  <a:lnTo>
                    <a:pt x="196592" y="15878"/>
                  </a:lnTo>
                  <a:lnTo>
                    <a:pt x="188836" y="8121"/>
                  </a:lnTo>
                  <a:lnTo>
                    <a:pt x="183679" y="4507"/>
                  </a:lnTo>
                  <a:lnTo>
                    <a:pt x="177779" y="290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730405" y="4997237"/>
              <a:ext cx="278130" cy="128270"/>
            </a:xfrm>
            <a:custGeom>
              <a:avLst/>
              <a:gdLst/>
              <a:ahLst/>
              <a:cxnLst/>
              <a:rect l="l" t="t" r="r" b="b"/>
              <a:pathLst>
                <a:path w="278129" h="128270">
                  <a:moveTo>
                    <a:pt x="18097" y="0"/>
                  </a:moveTo>
                  <a:lnTo>
                    <a:pt x="11285" y="1326"/>
                  </a:lnTo>
                  <a:lnTo>
                    <a:pt x="5295" y="5305"/>
                  </a:lnTo>
                  <a:lnTo>
                    <a:pt x="1323" y="11288"/>
                  </a:lnTo>
                  <a:lnTo>
                    <a:pt x="0" y="18095"/>
                  </a:lnTo>
                  <a:lnTo>
                    <a:pt x="1323" y="24906"/>
                  </a:lnTo>
                  <a:lnTo>
                    <a:pt x="5334" y="30934"/>
                  </a:lnTo>
                  <a:lnTo>
                    <a:pt x="100787" y="126374"/>
                  </a:lnTo>
                  <a:lnTo>
                    <a:pt x="105422" y="128165"/>
                  </a:lnTo>
                  <a:lnTo>
                    <a:pt x="113918" y="128165"/>
                  </a:lnTo>
                  <a:lnTo>
                    <a:pt x="117779" y="126946"/>
                  </a:lnTo>
                  <a:lnTo>
                    <a:pt x="121030" y="124469"/>
                  </a:lnTo>
                  <a:lnTo>
                    <a:pt x="136465" y="113094"/>
                  </a:lnTo>
                  <a:lnTo>
                    <a:pt x="145726" y="108591"/>
                  </a:lnTo>
                  <a:lnTo>
                    <a:pt x="195026" y="108591"/>
                  </a:lnTo>
                  <a:lnTo>
                    <a:pt x="217395" y="86229"/>
                  </a:lnTo>
                  <a:lnTo>
                    <a:pt x="111836" y="86229"/>
                  </a:lnTo>
                  <a:lnTo>
                    <a:pt x="30899" y="5305"/>
                  </a:lnTo>
                  <a:lnTo>
                    <a:pt x="24909" y="1326"/>
                  </a:lnTo>
                  <a:lnTo>
                    <a:pt x="18097" y="0"/>
                  </a:lnTo>
                  <a:close/>
                </a:path>
                <a:path w="278129" h="128270">
                  <a:moveTo>
                    <a:pt x="195026" y="108591"/>
                  </a:moveTo>
                  <a:lnTo>
                    <a:pt x="145726" y="108591"/>
                  </a:lnTo>
                  <a:lnTo>
                    <a:pt x="152538" y="110303"/>
                  </a:lnTo>
                  <a:lnTo>
                    <a:pt x="160629" y="117573"/>
                  </a:lnTo>
                  <a:lnTo>
                    <a:pt x="166610" y="121497"/>
                  </a:lnTo>
                  <a:lnTo>
                    <a:pt x="173399" y="122791"/>
                  </a:lnTo>
                  <a:lnTo>
                    <a:pt x="180178" y="121454"/>
                  </a:lnTo>
                  <a:lnTo>
                    <a:pt x="186131" y="117484"/>
                  </a:lnTo>
                  <a:lnTo>
                    <a:pt x="195026" y="108591"/>
                  </a:lnTo>
                  <a:close/>
                </a:path>
                <a:path w="278129" h="128270">
                  <a:moveTo>
                    <a:pt x="140400" y="72534"/>
                  </a:moveTo>
                  <a:lnTo>
                    <a:pt x="125978" y="77539"/>
                  </a:lnTo>
                  <a:lnTo>
                    <a:pt x="111836" y="86229"/>
                  </a:lnTo>
                  <a:lnTo>
                    <a:pt x="217395" y="86229"/>
                  </a:lnTo>
                  <a:lnTo>
                    <a:pt x="223327" y="80298"/>
                  </a:lnTo>
                  <a:lnTo>
                    <a:pt x="172135" y="80298"/>
                  </a:lnTo>
                  <a:lnTo>
                    <a:pt x="155614" y="72894"/>
                  </a:lnTo>
                  <a:lnTo>
                    <a:pt x="140400" y="72534"/>
                  </a:lnTo>
                  <a:close/>
                </a:path>
                <a:path w="278129" h="128270">
                  <a:moveTo>
                    <a:pt x="259907" y="38"/>
                  </a:moveTo>
                  <a:lnTo>
                    <a:pt x="253099" y="1364"/>
                  </a:lnTo>
                  <a:lnTo>
                    <a:pt x="247116" y="5343"/>
                  </a:lnTo>
                  <a:lnTo>
                    <a:pt x="172135" y="80298"/>
                  </a:lnTo>
                  <a:lnTo>
                    <a:pt x="223327" y="80298"/>
                  </a:lnTo>
                  <a:lnTo>
                    <a:pt x="272732" y="30895"/>
                  </a:lnTo>
                  <a:lnTo>
                    <a:pt x="276679" y="24945"/>
                  </a:lnTo>
                  <a:lnTo>
                    <a:pt x="278002" y="18138"/>
                  </a:lnTo>
                  <a:lnTo>
                    <a:pt x="276679" y="11331"/>
                  </a:lnTo>
                  <a:lnTo>
                    <a:pt x="272707" y="5343"/>
                  </a:lnTo>
                  <a:lnTo>
                    <a:pt x="266717" y="1364"/>
                  </a:lnTo>
                  <a:lnTo>
                    <a:pt x="259907" y="38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632201" y="8051797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1000" y="0"/>
                  </a:moveTo>
                  <a:lnTo>
                    <a:pt x="333274" y="2974"/>
                  </a:lnTo>
                  <a:lnTo>
                    <a:pt x="287299" y="11656"/>
                  </a:lnTo>
                  <a:lnTo>
                    <a:pt x="243434" y="25686"/>
                  </a:lnTo>
                  <a:lnTo>
                    <a:pt x="202039" y="44706"/>
                  </a:lnTo>
                  <a:lnTo>
                    <a:pt x="163473" y="68353"/>
                  </a:lnTo>
                  <a:lnTo>
                    <a:pt x="128098" y="96270"/>
                  </a:lnTo>
                  <a:lnTo>
                    <a:pt x="96271" y="128096"/>
                  </a:lnTo>
                  <a:lnTo>
                    <a:pt x="68354" y="163470"/>
                  </a:lnTo>
                  <a:lnTo>
                    <a:pt x="44706" y="202034"/>
                  </a:lnTo>
                  <a:lnTo>
                    <a:pt x="25687" y="243428"/>
                  </a:lnTo>
                  <a:lnTo>
                    <a:pt x="11656" y="287291"/>
                  </a:lnTo>
                  <a:lnTo>
                    <a:pt x="2974" y="333264"/>
                  </a:lnTo>
                  <a:lnTo>
                    <a:pt x="0" y="380987"/>
                  </a:lnTo>
                  <a:lnTo>
                    <a:pt x="2974" y="428712"/>
                  </a:lnTo>
                  <a:lnTo>
                    <a:pt x="11656" y="474688"/>
                  </a:lnTo>
                  <a:lnTo>
                    <a:pt x="25687" y="518553"/>
                  </a:lnTo>
                  <a:lnTo>
                    <a:pt x="44706" y="559948"/>
                  </a:lnTo>
                  <a:lnTo>
                    <a:pt x="68354" y="598513"/>
                  </a:lnTo>
                  <a:lnTo>
                    <a:pt x="96271" y="633889"/>
                  </a:lnTo>
                  <a:lnTo>
                    <a:pt x="128098" y="665715"/>
                  </a:lnTo>
                  <a:lnTo>
                    <a:pt x="163473" y="693632"/>
                  </a:lnTo>
                  <a:lnTo>
                    <a:pt x="202039" y="717280"/>
                  </a:lnTo>
                  <a:lnTo>
                    <a:pt x="243434" y="736300"/>
                  </a:lnTo>
                  <a:lnTo>
                    <a:pt x="287299" y="750330"/>
                  </a:lnTo>
                  <a:lnTo>
                    <a:pt x="333274" y="759013"/>
                  </a:lnTo>
                  <a:lnTo>
                    <a:pt x="381000" y="761987"/>
                  </a:lnTo>
                  <a:lnTo>
                    <a:pt x="428725" y="759013"/>
                  </a:lnTo>
                  <a:lnTo>
                    <a:pt x="474700" y="750330"/>
                  </a:lnTo>
                  <a:lnTo>
                    <a:pt x="518565" y="736300"/>
                  </a:lnTo>
                  <a:lnTo>
                    <a:pt x="533558" y="729411"/>
                  </a:lnTo>
                  <a:lnTo>
                    <a:pt x="381000" y="729411"/>
                  </a:lnTo>
                  <a:lnTo>
                    <a:pt x="333784" y="726225"/>
                  </a:lnTo>
                  <a:lnTo>
                    <a:pt x="288480" y="716944"/>
                  </a:lnTo>
                  <a:lnTo>
                    <a:pt x="245505" y="701988"/>
                  </a:lnTo>
                  <a:lnTo>
                    <a:pt x="205278" y="681774"/>
                  </a:lnTo>
                  <a:lnTo>
                    <a:pt x="168217" y="656720"/>
                  </a:lnTo>
                  <a:lnTo>
                    <a:pt x="134740" y="627246"/>
                  </a:lnTo>
                  <a:lnTo>
                    <a:pt x="105266" y="593769"/>
                  </a:lnTo>
                  <a:lnTo>
                    <a:pt x="80213" y="556708"/>
                  </a:lnTo>
                  <a:lnTo>
                    <a:pt x="59999" y="516481"/>
                  </a:lnTo>
                  <a:lnTo>
                    <a:pt x="45042" y="473506"/>
                  </a:lnTo>
                  <a:lnTo>
                    <a:pt x="35762" y="428202"/>
                  </a:lnTo>
                  <a:lnTo>
                    <a:pt x="32575" y="380987"/>
                  </a:lnTo>
                  <a:lnTo>
                    <a:pt x="35762" y="333774"/>
                  </a:lnTo>
                  <a:lnTo>
                    <a:pt x="45042" y="288473"/>
                  </a:lnTo>
                  <a:lnTo>
                    <a:pt x="59999" y="245500"/>
                  </a:lnTo>
                  <a:lnTo>
                    <a:pt x="80213" y="205274"/>
                  </a:lnTo>
                  <a:lnTo>
                    <a:pt x="105266" y="168214"/>
                  </a:lnTo>
                  <a:lnTo>
                    <a:pt x="134740" y="134739"/>
                  </a:lnTo>
                  <a:lnTo>
                    <a:pt x="168217" y="105265"/>
                  </a:lnTo>
                  <a:lnTo>
                    <a:pt x="205278" y="80212"/>
                  </a:lnTo>
                  <a:lnTo>
                    <a:pt x="245505" y="59998"/>
                  </a:lnTo>
                  <a:lnTo>
                    <a:pt x="288480" y="45042"/>
                  </a:lnTo>
                  <a:lnTo>
                    <a:pt x="333784" y="35762"/>
                  </a:lnTo>
                  <a:lnTo>
                    <a:pt x="381000" y="32575"/>
                  </a:lnTo>
                  <a:lnTo>
                    <a:pt x="533558" y="32575"/>
                  </a:lnTo>
                  <a:lnTo>
                    <a:pt x="518565" y="25686"/>
                  </a:lnTo>
                  <a:lnTo>
                    <a:pt x="474700" y="11656"/>
                  </a:lnTo>
                  <a:lnTo>
                    <a:pt x="428725" y="2974"/>
                  </a:lnTo>
                  <a:lnTo>
                    <a:pt x="381000" y="0"/>
                  </a:lnTo>
                  <a:close/>
                </a:path>
                <a:path w="762000" h="762000">
                  <a:moveTo>
                    <a:pt x="533558" y="32575"/>
                  </a:moveTo>
                  <a:lnTo>
                    <a:pt x="381000" y="32575"/>
                  </a:lnTo>
                  <a:lnTo>
                    <a:pt x="428215" y="35762"/>
                  </a:lnTo>
                  <a:lnTo>
                    <a:pt x="473519" y="45042"/>
                  </a:lnTo>
                  <a:lnTo>
                    <a:pt x="516494" y="59998"/>
                  </a:lnTo>
                  <a:lnTo>
                    <a:pt x="556721" y="80212"/>
                  </a:lnTo>
                  <a:lnTo>
                    <a:pt x="593782" y="105265"/>
                  </a:lnTo>
                  <a:lnTo>
                    <a:pt x="627259" y="134739"/>
                  </a:lnTo>
                  <a:lnTo>
                    <a:pt x="656733" y="168214"/>
                  </a:lnTo>
                  <a:lnTo>
                    <a:pt x="681786" y="205274"/>
                  </a:lnTo>
                  <a:lnTo>
                    <a:pt x="702000" y="245500"/>
                  </a:lnTo>
                  <a:lnTo>
                    <a:pt x="716957" y="288473"/>
                  </a:lnTo>
                  <a:lnTo>
                    <a:pt x="726237" y="333774"/>
                  </a:lnTo>
                  <a:lnTo>
                    <a:pt x="729424" y="380987"/>
                  </a:lnTo>
                  <a:lnTo>
                    <a:pt x="726237" y="428202"/>
                  </a:lnTo>
                  <a:lnTo>
                    <a:pt x="716957" y="473506"/>
                  </a:lnTo>
                  <a:lnTo>
                    <a:pt x="702000" y="516481"/>
                  </a:lnTo>
                  <a:lnTo>
                    <a:pt x="681786" y="556708"/>
                  </a:lnTo>
                  <a:lnTo>
                    <a:pt x="656733" y="593769"/>
                  </a:lnTo>
                  <a:lnTo>
                    <a:pt x="627259" y="627246"/>
                  </a:lnTo>
                  <a:lnTo>
                    <a:pt x="593782" y="656720"/>
                  </a:lnTo>
                  <a:lnTo>
                    <a:pt x="556721" y="681774"/>
                  </a:lnTo>
                  <a:lnTo>
                    <a:pt x="516494" y="701988"/>
                  </a:lnTo>
                  <a:lnTo>
                    <a:pt x="473519" y="716944"/>
                  </a:lnTo>
                  <a:lnTo>
                    <a:pt x="428215" y="726225"/>
                  </a:lnTo>
                  <a:lnTo>
                    <a:pt x="381000" y="729411"/>
                  </a:lnTo>
                  <a:lnTo>
                    <a:pt x="533558" y="729411"/>
                  </a:lnTo>
                  <a:lnTo>
                    <a:pt x="598526" y="693632"/>
                  </a:lnTo>
                  <a:lnTo>
                    <a:pt x="633901" y="665715"/>
                  </a:lnTo>
                  <a:lnTo>
                    <a:pt x="665728" y="633889"/>
                  </a:lnTo>
                  <a:lnTo>
                    <a:pt x="693645" y="598513"/>
                  </a:lnTo>
                  <a:lnTo>
                    <a:pt x="717293" y="559948"/>
                  </a:lnTo>
                  <a:lnTo>
                    <a:pt x="736312" y="518553"/>
                  </a:lnTo>
                  <a:lnTo>
                    <a:pt x="750343" y="474688"/>
                  </a:lnTo>
                  <a:lnTo>
                    <a:pt x="759025" y="428712"/>
                  </a:lnTo>
                  <a:lnTo>
                    <a:pt x="762000" y="380987"/>
                  </a:lnTo>
                  <a:lnTo>
                    <a:pt x="759025" y="333264"/>
                  </a:lnTo>
                  <a:lnTo>
                    <a:pt x="750343" y="287291"/>
                  </a:lnTo>
                  <a:lnTo>
                    <a:pt x="736312" y="243428"/>
                  </a:lnTo>
                  <a:lnTo>
                    <a:pt x="717293" y="202034"/>
                  </a:lnTo>
                  <a:lnTo>
                    <a:pt x="693645" y="163470"/>
                  </a:lnTo>
                  <a:lnTo>
                    <a:pt x="665728" y="128096"/>
                  </a:lnTo>
                  <a:lnTo>
                    <a:pt x="633901" y="96270"/>
                  </a:lnTo>
                  <a:lnTo>
                    <a:pt x="598526" y="68353"/>
                  </a:lnTo>
                  <a:lnTo>
                    <a:pt x="559960" y="44706"/>
                  </a:lnTo>
                  <a:lnTo>
                    <a:pt x="533558" y="32575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953688" y="8225511"/>
              <a:ext cx="204329" cy="3203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581402" y="2705101"/>
              <a:ext cx="871855" cy="468630"/>
            </a:xfrm>
            <a:custGeom>
              <a:avLst/>
              <a:gdLst/>
              <a:ahLst/>
              <a:cxnLst/>
              <a:rect l="l" t="t" r="r" b="b"/>
              <a:pathLst>
                <a:path w="871854" h="468630">
                  <a:moveTo>
                    <a:pt x="833805" y="0"/>
                  </a:moveTo>
                  <a:lnTo>
                    <a:pt x="37630" y="0"/>
                  </a:lnTo>
                  <a:lnTo>
                    <a:pt x="22995" y="2961"/>
                  </a:lnTo>
                  <a:lnTo>
                    <a:pt x="11033" y="11033"/>
                  </a:lnTo>
                  <a:lnTo>
                    <a:pt x="2961" y="22995"/>
                  </a:lnTo>
                  <a:lnTo>
                    <a:pt x="0" y="37630"/>
                  </a:lnTo>
                  <a:lnTo>
                    <a:pt x="0" y="430822"/>
                  </a:lnTo>
                  <a:lnTo>
                    <a:pt x="2961" y="445456"/>
                  </a:lnTo>
                  <a:lnTo>
                    <a:pt x="11033" y="457419"/>
                  </a:lnTo>
                  <a:lnTo>
                    <a:pt x="22995" y="465490"/>
                  </a:lnTo>
                  <a:lnTo>
                    <a:pt x="37630" y="468452"/>
                  </a:lnTo>
                  <a:lnTo>
                    <a:pt x="833805" y="468452"/>
                  </a:lnTo>
                  <a:lnTo>
                    <a:pt x="848434" y="465490"/>
                  </a:lnTo>
                  <a:lnTo>
                    <a:pt x="860398" y="457419"/>
                  </a:lnTo>
                  <a:lnTo>
                    <a:pt x="868472" y="445456"/>
                  </a:lnTo>
                  <a:lnTo>
                    <a:pt x="871435" y="430822"/>
                  </a:lnTo>
                  <a:lnTo>
                    <a:pt x="37630" y="430822"/>
                  </a:lnTo>
                  <a:lnTo>
                    <a:pt x="37630" y="37630"/>
                  </a:lnTo>
                  <a:lnTo>
                    <a:pt x="871435" y="37630"/>
                  </a:lnTo>
                  <a:lnTo>
                    <a:pt x="868472" y="22995"/>
                  </a:lnTo>
                  <a:lnTo>
                    <a:pt x="860398" y="11033"/>
                  </a:lnTo>
                  <a:lnTo>
                    <a:pt x="848434" y="2961"/>
                  </a:lnTo>
                  <a:lnTo>
                    <a:pt x="833805" y="0"/>
                  </a:lnTo>
                  <a:close/>
                </a:path>
                <a:path w="871854" h="468630">
                  <a:moveTo>
                    <a:pt x="871435" y="37630"/>
                  </a:moveTo>
                  <a:lnTo>
                    <a:pt x="833805" y="37630"/>
                  </a:lnTo>
                  <a:lnTo>
                    <a:pt x="833818" y="430822"/>
                  </a:lnTo>
                  <a:lnTo>
                    <a:pt x="871435" y="430822"/>
                  </a:lnTo>
                  <a:lnTo>
                    <a:pt x="871435" y="3763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905167" y="2834751"/>
              <a:ext cx="223900" cy="2219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640691" y="2761968"/>
              <a:ext cx="753110" cy="357505"/>
            </a:xfrm>
            <a:custGeom>
              <a:avLst/>
              <a:gdLst/>
              <a:ahLst/>
              <a:cxnLst/>
              <a:rect l="l" t="t" r="r" b="b"/>
              <a:pathLst>
                <a:path w="753110" h="357505">
                  <a:moveTo>
                    <a:pt x="681101" y="0"/>
                  </a:moveTo>
                  <a:lnTo>
                    <a:pt x="72072" y="0"/>
                  </a:lnTo>
                  <a:lnTo>
                    <a:pt x="64783" y="1465"/>
                  </a:lnTo>
                  <a:lnTo>
                    <a:pt x="58820" y="5465"/>
                  </a:lnTo>
                  <a:lnTo>
                    <a:pt x="54781" y="11406"/>
                  </a:lnTo>
                  <a:lnTo>
                    <a:pt x="53263" y="18694"/>
                  </a:lnTo>
                  <a:lnTo>
                    <a:pt x="51559" y="35613"/>
                  </a:lnTo>
                  <a:lnTo>
                    <a:pt x="45778" y="46713"/>
                  </a:lnTo>
                  <a:lnTo>
                    <a:pt x="34495" y="53484"/>
                  </a:lnTo>
                  <a:lnTo>
                    <a:pt x="16281" y="57416"/>
                  </a:lnTo>
                  <a:lnTo>
                    <a:pt x="6959" y="58686"/>
                  </a:lnTo>
                  <a:lnTo>
                    <a:pt x="0" y="66649"/>
                  </a:lnTo>
                  <a:lnTo>
                    <a:pt x="0" y="303174"/>
                  </a:lnTo>
                  <a:lnTo>
                    <a:pt x="6959" y="311137"/>
                  </a:lnTo>
                  <a:lnTo>
                    <a:pt x="16281" y="312407"/>
                  </a:lnTo>
                  <a:lnTo>
                    <a:pt x="37576" y="315641"/>
                  </a:lnTo>
                  <a:lnTo>
                    <a:pt x="48526" y="319470"/>
                  </a:lnTo>
                  <a:lnTo>
                    <a:pt x="52600" y="326367"/>
                  </a:lnTo>
                  <a:lnTo>
                    <a:pt x="53263" y="338810"/>
                  </a:lnTo>
                  <a:lnTo>
                    <a:pt x="54781" y="346090"/>
                  </a:lnTo>
                  <a:lnTo>
                    <a:pt x="58820" y="352028"/>
                  </a:lnTo>
                  <a:lnTo>
                    <a:pt x="64783" y="356027"/>
                  </a:lnTo>
                  <a:lnTo>
                    <a:pt x="72072" y="357492"/>
                  </a:lnTo>
                  <a:lnTo>
                    <a:pt x="690752" y="357492"/>
                  </a:lnTo>
                  <a:lnTo>
                    <a:pt x="698830" y="350202"/>
                  </a:lnTo>
                  <a:lnTo>
                    <a:pt x="699820" y="340614"/>
                  </a:lnTo>
                  <a:lnTo>
                    <a:pt x="702866" y="333188"/>
                  </a:lnTo>
                  <a:lnTo>
                    <a:pt x="710409" y="324961"/>
                  </a:lnTo>
                  <a:lnTo>
                    <a:pt x="718389" y="319862"/>
                  </a:lnTo>
                  <a:lnTo>
                    <a:pt x="89192" y="319862"/>
                  </a:lnTo>
                  <a:lnTo>
                    <a:pt x="82198" y="301114"/>
                  </a:lnTo>
                  <a:lnTo>
                    <a:pt x="70654" y="288980"/>
                  </a:lnTo>
                  <a:lnTo>
                    <a:pt x="55489" y="281702"/>
                  </a:lnTo>
                  <a:lnTo>
                    <a:pt x="37630" y="277520"/>
                  </a:lnTo>
                  <a:lnTo>
                    <a:pt x="37630" y="91579"/>
                  </a:lnTo>
                  <a:lnTo>
                    <a:pt x="57842" y="83910"/>
                  </a:lnTo>
                  <a:lnTo>
                    <a:pt x="73078" y="72501"/>
                  </a:lnTo>
                  <a:lnTo>
                    <a:pt x="83528" y="57143"/>
                  </a:lnTo>
                  <a:lnTo>
                    <a:pt x="89382" y="37630"/>
                  </a:lnTo>
                  <a:lnTo>
                    <a:pt x="705054" y="37630"/>
                  </a:lnTo>
                  <a:lnTo>
                    <a:pt x="702558" y="33404"/>
                  </a:lnTo>
                  <a:lnTo>
                    <a:pt x="699896" y="17843"/>
                  </a:lnTo>
                  <a:lnTo>
                    <a:pt x="698144" y="10838"/>
                  </a:lnTo>
                  <a:lnTo>
                    <a:pt x="694056" y="5173"/>
                  </a:lnTo>
                  <a:lnTo>
                    <a:pt x="688190" y="1382"/>
                  </a:lnTo>
                  <a:lnTo>
                    <a:pt x="681101" y="0"/>
                  </a:lnTo>
                  <a:close/>
                </a:path>
                <a:path w="753110" h="357505">
                  <a:moveTo>
                    <a:pt x="705054" y="37630"/>
                  </a:moveTo>
                  <a:lnTo>
                    <a:pt x="664768" y="37630"/>
                  </a:lnTo>
                  <a:lnTo>
                    <a:pt x="671363" y="55552"/>
                  </a:lnTo>
                  <a:lnTo>
                    <a:pt x="681947" y="70327"/>
                  </a:lnTo>
                  <a:lnTo>
                    <a:pt x="696495" y="81933"/>
                  </a:lnTo>
                  <a:lnTo>
                    <a:pt x="714984" y="90347"/>
                  </a:lnTo>
                  <a:lnTo>
                    <a:pt x="714984" y="279717"/>
                  </a:lnTo>
                  <a:lnTo>
                    <a:pt x="699411" y="286906"/>
                  </a:lnTo>
                  <a:lnTo>
                    <a:pt x="685955" y="296270"/>
                  </a:lnTo>
                  <a:lnTo>
                    <a:pt x="675076" y="307394"/>
                  </a:lnTo>
                  <a:lnTo>
                    <a:pt x="667232" y="319862"/>
                  </a:lnTo>
                  <a:lnTo>
                    <a:pt x="718389" y="319862"/>
                  </a:lnTo>
                  <a:lnTo>
                    <a:pt x="722062" y="317514"/>
                  </a:lnTo>
                  <a:lnTo>
                    <a:pt x="737438" y="312432"/>
                  </a:lnTo>
                  <a:lnTo>
                    <a:pt x="746252" y="310692"/>
                  </a:lnTo>
                  <a:lnTo>
                    <a:pt x="752614" y="302958"/>
                  </a:lnTo>
                  <a:lnTo>
                    <a:pt x="752614" y="66852"/>
                  </a:lnTo>
                  <a:lnTo>
                    <a:pt x="746252" y="59118"/>
                  </a:lnTo>
                  <a:lnTo>
                    <a:pt x="737438" y="57378"/>
                  </a:lnTo>
                  <a:lnTo>
                    <a:pt x="720574" y="52376"/>
                  </a:lnTo>
                  <a:lnTo>
                    <a:pt x="709199" y="44650"/>
                  </a:lnTo>
                  <a:lnTo>
                    <a:pt x="705054" y="3763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584252" y="3251167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8161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584252" y="3326428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8161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584252" y="3401690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8161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581400" y="6261100"/>
              <a:ext cx="756920" cy="762000"/>
            </a:xfrm>
            <a:custGeom>
              <a:avLst/>
              <a:gdLst/>
              <a:ahLst/>
              <a:cxnLst/>
              <a:rect l="l" t="t" r="r" b="b"/>
              <a:pathLst>
                <a:path w="756920" h="762000">
                  <a:moveTo>
                    <a:pt x="644042" y="0"/>
                  </a:moveTo>
                  <a:lnTo>
                    <a:pt x="561581" y="0"/>
                  </a:lnTo>
                  <a:lnTo>
                    <a:pt x="117957" y="762000"/>
                  </a:lnTo>
                  <a:lnTo>
                    <a:pt x="199377" y="762000"/>
                  </a:lnTo>
                  <a:lnTo>
                    <a:pt x="644042" y="0"/>
                  </a:lnTo>
                  <a:close/>
                </a:path>
                <a:path w="756920" h="762000">
                  <a:moveTo>
                    <a:pt x="607517" y="307936"/>
                  </a:moveTo>
                  <a:lnTo>
                    <a:pt x="565820" y="312630"/>
                  </a:lnTo>
                  <a:lnTo>
                    <a:pt x="526608" y="326463"/>
                  </a:lnTo>
                  <a:lnTo>
                    <a:pt x="494220" y="348538"/>
                  </a:lnTo>
                  <a:lnTo>
                    <a:pt x="470242" y="378383"/>
                  </a:lnTo>
                  <a:lnTo>
                    <a:pt x="458014" y="415877"/>
                  </a:lnTo>
                  <a:lnTo>
                    <a:pt x="457200" y="627341"/>
                  </a:lnTo>
                  <a:lnTo>
                    <a:pt x="457983" y="641536"/>
                  </a:lnTo>
                  <a:lnTo>
                    <a:pt x="469722" y="679018"/>
                  </a:lnTo>
                  <a:lnTo>
                    <a:pt x="503123" y="717118"/>
                  </a:lnTo>
                  <a:lnTo>
                    <a:pt x="537961" y="736197"/>
                  </a:lnTo>
                  <a:lnTo>
                    <a:pt x="578800" y="746469"/>
                  </a:lnTo>
                  <a:lnTo>
                    <a:pt x="607517" y="748423"/>
                  </a:lnTo>
                  <a:lnTo>
                    <a:pt x="621538" y="747935"/>
                  </a:lnTo>
                  <a:lnTo>
                    <a:pt x="662838" y="740600"/>
                  </a:lnTo>
                  <a:lnTo>
                    <a:pt x="700019" y="724457"/>
                  </a:lnTo>
                  <a:lnTo>
                    <a:pt x="729638" y="699768"/>
                  </a:lnTo>
                  <a:lnTo>
                    <a:pt x="747943" y="671182"/>
                  </a:lnTo>
                  <a:lnTo>
                    <a:pt x="600544" y="671182"/>
                  </a:lnTo>
                  <a:lnTo>
                    <a:pt x="593420" y="670140"/>
                  </a:lnTo>
                  <a:lnTo>
                    <a:pt x="554443" y="648919"/>
                  </a:lnTo>
                  <a:lnTo>
                    <a:pt x="544880" y="616902"/>
                  </a:lnTo>
                  <a:lnTo>
                    <a:pt x="544880" y="442582"/>
                  </a:lnTo>
                  <a:lnTo>
                    <a:pt x="559498" y="403796"/>
                  </a:lnTo>
                  <a:lnTo>
                    <a:pt x="600544" y="386219"/>
                  </a:lnTo>
                  <a:lnTo>
                    <a:pt x="747940" y="386219"/>
                  </a:lnTo>
                  <a:lnTo>
                    <a:pt x="744258" y="378383"/>
                  </a:lnTo>
                  <a:lnTo>
                    <a:pt x="720467" y="348538"/>
                  </a:lnTo>
                  <a:lnTo>
                    <a:pt x="687625" y="326463"/>
                  </a:lnTo>
                  <a:lnTo>
                    <a:pt x="648906" y="312630"/>
                  </a:lnTo>
                  <a:lnTo>
                    <a:pt x="621507" y="308458"/>
                  </a:lnTo>
                  <a:lnTo>
                    <a:pt x="607517" y="307936"/>
                  </a:lnTo>
                  <a:close/>
                </a:path>
                <a:path w="756920" h="762000">
                  <a:moveTo>
                    <a:pt x="747940" y="386219"/>
                  </a:moveTo>
                  <a:lnTo>
                    <a:pt x="614464" y="386219"/>
                  </a:lnTo>
                  <a:lnTo>
                    <a:pt x="621766" y="387261"/>
                  </a:lnTo>
                  <a:lnTo>
                    <a:pt x="637082" y="391439"/>
                  </a:lnTo>
                  <a:lnTo>
                    <a:pt x="667951" y="422035"/>
                  </a:lnTo>
                  <a:lnTo>
                    <a:pt x="671182" y="442582"/>
                  </a:lnTo>
                  <a:lnTo>
                    <a:pt x="671182" y="616902"/>
                  </a:lnTo>
                  <a:lnTo>
                    <a:pt x="656577" y="654481"/>
                  </a:lnTo>
                  <a:lnTo>
                    <a:pt x="621766" y="670140"/>
                  </a:lnTo>
                  <a:lnTo>
                    <a:pt x="614464" y="671182"/>
                  </a:lnTo>
                  <a:lnTo>
                    <a:pt x="747943" y="671182"/>
                  </a:lnTo>
                  <a:lnTo>
                    <a:pt x="749734" y="667373"/>
                  </a:lnTo>
                  <a:lnTo>
                    <a:pt x="753648" y="654880"/>
                  </a:lnTo>
                  <a:lnTo>
                    <a:pt x="755997" y="641536"/>
                  </a:lnTo>
                  <a:lnTo>
                    <a:pt x="756780" y="627341"/>
                  </a:lnTo>
                  <a:lnTo>
                    <a:pt x="756679" y="428232"/>
                  </a:lnTo>
                  <a:lnTo>
                    <a:pt x="755997" y="415877"/>
                  </a:lnTo>
                  <a:lnTo>
                    <a:pt x="753648" y="402536"/>
                  </a:lnTo>
                  <a:lnTo>
                    <a:pt x="749734" y="390037"/>
                  </a:lnTo>
                  <a:lnTo>
                    <a:pt x="747940" y="386219"/>
                  </a:lnTo>
                  <a:close/>
                </a:path>
                <a:path w="756920" h="762000">
                  <a:moveTo>
                    <a:pt x="150317" y="20878"/>
                  </a:moveTo>
                  <a:lnTo>
                    <a:pt x="108620" y="25572"/>
                  </a:lnTo>
                  <a:lnTo>
                    <a:pt x="69276" y="39411"/>
                  </a:lnTo>
                  <a:lnTo>
                    <a:pt x="36307" y="61491"/>
                  </a:lnTo>
                  <a:lnTo>
                    <a:pt x="12522" y="91338"/>
                  </a:lnTo>
                  <a:lnTo>
                    <a:pt x="783" y="128821"/>
                  </a:lnTo>
                  <a:lnTo>
                    <a:pt x="0" y="340283"/>
                  </a:lnTo>
                  <a:lnTo>
                    <a:pt x="783" y="354478"/>
                  </a:lnTo>
                  <a:lnTo>
                    <a:pt x="12522" y="391960"/>
                  </a:lnTo>
                  <a:lnTo>
                    <a:pt x="45923" y="430060"/>
                  </a:lnTo>
                  <a:lnTo>
                    <a:pt x="80761" y="449139"/>
                  </a:lnTo>
                  <a:lnTo>
                    <a:pt x="121600" y="459417"/>
                  </a:lnTo>
                  <a:lnTo>
                    <a:pt x="150317" y="461378"/>
                  </a:lnTo>
                  <a:lnTo>
                    <a:pt x="164338" y="460887"/>
                  </a:lnTo>
                  <a:lnTo>
                    <a:pt x="205638" y="453542"/>
                  </a:lnTo>
                  <a:lnTo>
                    <a:pt x="242819" y="437399"/>
                  </a:lnTo>
                  <a:lnTo>
                    <a:pt x="272438" y="412710"/>
                  </a:lnTo>
                  <a:lnTo>
                    <a:pt x="290737" y="384136"/>
                  </a:lnTo>
                  <a:lnTo>
                    <a:pt x="143344" y="384136"/>
                  </a:lnTo>
                  <a:lnTo>
                    <a:pt x="136220" y="383082"/>
                  </a:lnTo>
                  <a:lnTo>
                    <a:pt x="97243" y="361873"/>
                  </a:lnTo>
                  <a:lnTo>
                    <a:pt x="87680" y="329857"/>
                  </a:lnTo>
                  <a:lnTo>
                    <a:pt x="87680" y="155536"/>
                  </a:lnTo>
                  <a:lnTo>
                    <a:pt x="102298" y="116751"/>
                  </a:lnTo>
                  <a:lnTo>
                    <a:pt x="143344" y="99161"/>
                  </a:lnTo>
                  <a:lnTo>
                    <a:pt x="290735" y="99161"/>
                  </a:lnTo>
                  <a:lnTo>
                    <a:pt x="287058" y="91338"/>
                  </a:lnTo>
                  <a:lnTo>
                    <a:pt x="263267" y="61491"/>
                  </a:lnTo>
                  <a:lnTo>
                    <a:pt x="230425" y="39411"/>
                  </a:lnTo>
                  <a:lnTo>
                    <a:pt x="191706" y="25572"/>
                  </a:lnTo>
                  <a:lnTo>
                    <a:pt x="164307" y="21400"/>
                  </a:lnTo>
                  <a:lnTo>
                    <a:pt x="150317" y="20878"/>
                  </a:lnTo>
                  <a:close/>
                </a:path>
                <a:path w="756920" h="762000">
                  <a:moveTo>
                    <a:pt x="290735" y="99161"/>
                  </a:moveTo>
                  <a:lnTo>
                    <a:pt x="157264" y="99161"/>
                  </a:lnTo>
                  <a:lnTo>
                    <a:pt x="164566" y="100203"/>
                  </a:lnTo>
                  <a:lnTo>
                    <a:pt x="179882" y="104381"/>
                  </a:lnTo>
                  <a:lnTo>
                    <a:pt x="210751" y="134984"/>
                  </a:lnTo>
                  <a:lnTo>
                    <a:pt x="213982" y="155536"/>
                  </a:lnTo>
                  <a:lnTo>
                    <a:pt x="213982" y="329857"/>
                  </a:lnTo>
                  <a:lnTo>
                    <a:pt x="199377" y="367423"/>
                  </a:lnTo>
                  <a:lnTo>
                    <a:pt x="164566" y="383082"/>
                  </a:lnTo>
                  <a:lnTo>
                    <a:pt x="157264" y="384136"/>
                  </a:lnTo>
                  <a:lnTo>
                    <a:pt x="290737" y="384136"/>
                  </a:lnTo>
                  <a:lnTo>
                    <a:pt x="292534" y="380315"/>
                  </a:lnTo>
                  <a:lnTo>
                    <a:pt x="296448" y="367822"/>
                  </a:lnTo>
                  <a:lnTo>
                    <a:pt x="298797" y="354478"/>
                  </a:lnTo>
                  <a:lnTo>
                    <a:pt x="299580" y="340283"/>
                  </a:lnTo>
                  <a:lnTo>
                    <a:pt x="299479" y="141182"/>
                  </a:lnTo>
                  <a:lnTo>
                    <a:pt x="298797" y="128821"/>
                  </a:lnTo>
                  <a:lnTo>
                    <a:pt x="296448" y="115484"/>
                  </a:lnTo>
                  <a:lnTo>
                    <a:pt x="292534" y="102989"/>
                  </a:lnTo>
                  <a:lnTo>
                    <a:pt x="290735" y="99161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31800" y="2274846"/>
            <a:ext cx="2114977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1800" y="4527522"/>
            <a:ext cx="13100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id="{2774F222-8DA5-4B4B-9062-E5E7A22DC270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5">
            <a:extLst>
              <a:ext uri="{FF2B5EF4-FFF2-40B4-BE49-F238E27FC236}">
                <a16:creationId xmlns:a16="http://schemas.microsoft.com/office/drawing/2014/main" id="{DDFF5C3A-714E-084E-BE85-C43C2D0B5AD5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F68D72C8-EB39-9142-A362-2EFB93F3B12D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id="{9C8BAA88-22AA-5D40-AC44-13367EF8BE7C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18">
            <a:extLst>
              <a:ext uri="{FF2B5EF4-FFF2-40B4-BE49-F238E27FC236}">
                <a16:creationId xmlns:a16="http://schemas.microsoft.com/office/drawing/2014/main" id="{FC5DAFC6-A469-874F-9D3F-47105846DDB8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19">
            <a:extLst>
              <a:ext uri="{FF2B5EF4-FFF2-40B4-BE49-F238E27FC236}">
                <a16:creationId xmlns:a16="http://schemas.microsoft.com/office/drawing/2014/main" id="{3EFC4E40-137F-7344-89DD-7B93FFB17B0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2540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0823825" y="22733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823825" y="58801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23825" y="40767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23825" y="7670800"/>
            <a:ext cx="4010025" cy="1524000"/>
          </a:xfrm>
          <a:custGeom>
            <a:avLst/>
            <a:gdLst/>
            <a:ahLst/>
            <a:cxnLst/>
            <a:rect l="l" t="t" r="r" b="b"/>
            <a:pathLst>
              <a:path w="4010025" h="1524000">
                <a:moveTo>
                  <a:pt x="3553777" y="0"/>
                </a:moveTo>
                <a:lnTo>
                  <a:pt x="0" y="0"/>
                </a:lnTo>
                <a:lnTo>
                  <a:pt x="428104" y="761974"/>
                </a:lnTo>
                <a:lnTo>
                  <a:pt x="0" y="1524000"/>
                </a:lnTo>
                <a:lnTo>
                  <a:pt x="3553777" y="1524000"/>
                </a:lnTo>
                <a:lnTo>
                  <a:pt x="4009504" y="762012"/>
                </a:lnTo>
                <a:lnTo>
                  <a:pt x="3553777" y="0"/>
                </a:lnTo>
                <a:close/>
              </a:path>
            </a:pathLst>
          </a:custGeom>
          <a:solidFill>
            <a:srgbClr val="DBD0C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25695" y="651792"/>
            <a:ext cx="7256030" cy="860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25"/>
              </a:spcBef>
            </a:pPr>
            <a:r>
              <a:rPr spc="-55" dirty="0">
                <a:latin typeface="Arial" panose="020B0604020202020204" pitchFamily="34" charset="0"/>
                <a:cs typeface="Arial" panose="020B0604020202020204" pitchFamily="34" charset="0"/>
              </a:rPr>
              <a:t>MODERNIZÁCIA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738100" y="2745102"/>
            <a:ext cx="241630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kumimoji="0" sz="3000" b="1" i="0" u="none" strike="noStrike" kern="1200" cap="none" spc="-7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38100" y="6390002"/>
            <a:ext cx="20541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0,5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38100" y="4586729"/>
            <a:ext cx="242642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1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€/m</a:t>
            </a:r>
            <a:r>
              <a:rPr kumimoji="0" sz="2625" b="1" i="0" u="none" strike="noStrike" kern="1200" cap="none" spc="-120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625" b="1" i="0" u="none" strike="noStrike" kern="1200" cap="none" spc="292" normalizeH="0" baseline="31746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4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38273" y="8183623"/>
            <a:ext cx="242625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-20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r>
              <a:rPr kumimoji="0" sz="3000" b="1" i="0" u="none" strike="noStrike" kern="1200" cap="none" spc="-8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3000" b="1" i="0" u="none" strike="noStrike" kern="1200" cap="none" spc="-55" normalizeH="0" baseline="0" noProof="0" dirty="0">
                <a:ln>
                  <a:noFill/>
                </a:ln>
                <a:solidFill>
                  <a:srgbClr val="8161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rokov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0" name="Skupina 39"/>
          <p:cNvGrpSpPr/>
          <p:nvPr/>
        </p:nvGrpSpPr>
        <p:grpSpPr>
          <a:xfrm>
            <a:off x="3581400" y="2273300"/>
            <a:ext cx="7531227" cy="7885578"/>
            <a:chOff x="3581400" y="2273300"/>
            <a:chExt cx="7531227" cy="7885578"/>
          </a:xfrm>
        </p:grpSpPr>
        <p:sp>
          <p:nvSpPr>
            <p:cNvPr id="2" name="object 2"/>
            <p:cNvSpPr/>
            <p:nvPr/>
          </p:nvSpPr>
          <p:spPr>
            <a:xfrm>
              <a:off x="4943602" y="2273300"/>
              <a:ext cx="6169025" cy="1524000"/>
            </a:xfrm>
            <a:custGeom>
              <a:avLst/>
              <a:gdLst/>
              <a:ahLst/>
              <a:cxnLst/>
              <a:rect l="l" t="t" r="r" b="b"/>
              <a:pathLst>
                <a:path w="6169025" h="1524000">
                  <a:moveTo>
                    <a:pt x="5712777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5712777" y="1524000"/>
                  </a:lnTo>
                  <a:lnTo>
                    <a:pt x="6168504" y="762012"/>
                  </a:lnTo>
                  <a:lnTo>
                    <a:pt x="5712777" y="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4943602" y="5880100"/>
              <a:ext cx="6169025" cy="1524000"/>
            </a:xfrm>
            <a:custGeom>
              <a:avLst/>
              <a:gdLst/>
              <a:ahLst/>
              <a:cxnLst/>
              <a:rect l="l" t="t" r="r" b="b"/>
              <a:pathLst>
                <a:path w="6169025" h="1524000">
                  <a:moveTo>
                    <a:pt x="5712777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5712777" y="1524000"/>
                  </a:lnTo>
                  <a:lnTo>
                    <a:pt x="6168504" y="762012"/>
                  </a:lnTo>
                  <a:lnTo>
                    <a:pt x="5712777" y="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943602" y="4076700"/>
              <a:ext cx="6169025" cy="1524000"/>
            </a:xfrm>
            <a:custGeom>
              <a:avLst/>
              <a:gdLst/>
              <a:ahLst/>
              <a:cxnLst/>
              <a:rect l="l" t="t" r="r" b="b"/>
              <a:pathLst>
                <a:path w="6169025" h="1524000">
                  <a:moveTo>
                    <a:pt x="5712777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5712777" y="1524000"/>
                  </a:lnTo>
                  <a:lnTo>
                    <a:pt x="6168504" y="762012"/>
                  </a:lnTo>
                  <a:lnTo>
                    <a:pt x="5712777" y="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43602" y="7670800"/>
              <a:ext cx="6169025" cy="1524000"/>
            </a:xfrm>
            <a:custGeom>
              <a:avLst/>
              <a:gdLst/>
              <a:ahLst/>
              <a:cxnLst/>
              <a:rect l="l" t="t" r="r" b="b"/>
              <a:pathLst>
                <a:path w="6169025" h="1524000">
                  <a:moveTo>
                    <a:pt x="5712777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5712777" y="1524000"/>
                  </a:lnTo>
                  <a:lnTo>
                    <a:pt x="6168504" y="762012"/>
                  </a:lnTo>
                  <a:lnTo>
                    <a:pt x="5712777" y="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321301" y="2778772"/>
              <a:ext cx="5144135" cy="47688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5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MAXIMÁLNA </a:t>
              </a:r>
              <a:r>
                <a:rPr kumimoji="0" sz="2950" b="1" i="0" u="none" strike="noStrike" kern="12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VÝŠKA</a:t>
              </a:r>
              <a:r>
                <a:rPr kumimoji="0" sz="295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295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ÚVERU</a:t>
              </a:r>
              <a:endParaRPr kumimoji="0" sz="2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321300" y="6403862"/>
              <a:ext cx="4432299" cy="46807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50" b="1" i="0" u="none" strike="noStrike" kern="1200" cap="none" spc="-6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ÚROKOVÁ</a:t>
              </a:r>
              <a:r>
                <a:rPr kumimoji="0" sz="2950" b="1" i="0" u="none" strike="noStrike" kern="1200" cap="none" spc="-5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2950" b="1" i="0" u="none" strike="noStrike" kern="1200" cap="none" spc="-3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SADZBA</a:t>
              </a:r>
              <a:endParaRPr kumimoji="0" sz="2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5321301" y="4625922"/>
              <a:ext cx="3481704" cy="47688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50" b="1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MAXIMÁLNY</a:t>
              </a:r>
              <a:r>
                <a:rPr kumimoji="0" sz="2950" b="1" i="0" u="none" strike="noStrike" kern="120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2950" b="1" i="0" u="none" strike="noStrike" kern="120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LIMIT</a:t>
              </a:r>
              <a:endParaRPr kumimoji="0" sz="2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321301" y="8169021"/>
              <a:ext cx="5502524" cy="46807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50" b="1" i="0" u="none" strike="noStrike" kern="1200" cap="none" spc="-6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LEHOTA </a:t>
              </a:r>
              <a:r>
                <a:rPr kumimoji="0" sz="2950" b="1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SPLATNOSTI</a:t>
              </a:r>
              <a:r>
                <a:rPr kumimoji="0" sz="2950" b="1" i="0" u="none" strike="noStrike" kern="1200" cap="none" spc="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2950" b="1" i="0" u="none" strike="noStrike" kern="1200" cap="none" spc="-1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ÚVERU</a:t>
              </a:r>
              <a:endParaRPr kumimoji="0" sz="2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3619500" y="9844689"/>
              <a:ext cx="3662344" cy="31418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50" b="1" i="0" u="none" strike="noStrike" kern="1200" cap="none" spc="5" normalizeH="0" baseline="0" noProof="0" dirty="0">
                  <a:ln>
                    <a:noFill/>
                  </a:ln>
                  <a:solidFill>
                    <a:srgbClr val="F5802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 </a:t>
              </a:r>
              <a:r>
                <a:rPr kumimoji="0" sz="1950" b="1" i="0" u="none" strike="noStrike" kern="1200" cap="none" spc="5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</a:t>
              </a:r>
              <a:r>
                <a:rPr kumimoji="0" sz="1950" b="1" i="0" u="none" strike="noStrike" kern="1200" cap="none" spc="-30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OBSTARÁVACIA</a:t>
              </a:r>
              <a:r>
                <a:rPr kumimoji="0" sz="1950" b="1" i="0" u="none" strike="noStrike" kern="1200" cap="none" spc="-55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950" b="1" i="0" u="none" strike="noStrike" kern="1200" cap="none" spc="0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CENA</a:t>
              </a:r>
              <a:endParaRPr kumimoji="0" sz="19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7281844" y="9844689"/>
              <a:ext cx="3830783" cy="31418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950" b="1" i="0" u="none" strike="noStrike" kern="1200" cap="none" spc="-5" normalizeH="0" baseline="0" noProof="0" dirty="0">
                  <a:ln>
                    <a:noFill/>
                  </a:ln>
                  <a:solidFill>
                    <a:srgbClr val="F5802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PP </a:t>
              </a:r>
              <a:r>
                <a:rPr kumimoji="0" sz="1950" b="1" i="0" u="none" strike="noStrike" kern="1200" cap="none" spc="5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 </a:t>
              </a:r>
              <a:r>
                <a:rPr kumimoji="0" sz="1950" b="1" i="0" u="none" strike="noStrike" kern="1200" cap="none" spc="-10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PODLAHOVÁ</a:t>
              </a:r>
              <a:r>
                <a:rPr kumimoji="0" sz="1950" b="1" i="0" u="none" strike="noStrike" kern="1200" cap="none" spc="-75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sz="1950" b="1" i="0" u="none" strike="noStrike" kern="1200" cap="none" spc="-10" normalizeH="0" baseline="0" noProof="0" dirty="0">
                  <a:ln>
                    <a:noFill/>
                  </a:ln>
                  <a:solidFill>
                    <a:srgbClr val="81615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PLOCHA</a:t>
              </a:r>
              <a:endParaRPr kumimoji="0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581400" y="4580355"/>
              <a:ext cx="838200" cy="450850"/>
            </a:xfrm>
            <a:custGeom>
              <a:avLst/>
              <a:gdLst/>
              <a:ahLst/>
              <a:cxnLst/>
              <a:rect l="l" t="t" r="r" b="b"/>
              <a:pathLst>
                <a:path w="838200" h="450850">
                  <a:moveTo>
                    <a:pt x="802004" y="0"/>
                  </a:moveTo>
                  <a:lnTo>
                    <a:pt x="36194" y="0"/>
                  </a:lnTo>
                  <a:lnTo>
                    <a:pt x="22122" y="2847"/>
                  </a:lnTo>
                  <a:lnTo>
                    <a:pt x="10615" y="10610"/>
                  </a:lnTo>
                  <a:lnTo>
                    <a:pt x="2849" y="22117"/>
                  </a:lnTo>
                  <a:lnTo>
                    <a:pt x="0" y="36194"/>
                  </a:lnTo>
                  <a:lnTo>
                    <a:pt x="0" y="414388"/>
                  </a:lnTo>
                  <a:lnTo>
                    <a:pt x="2849" y="428466"/>
                  </a:lnTo>
                  <a:lnTo>
                    <a:pt x="10615" y="439972"/>
                  </a:lnTo>
                  <a:lnTo>
                    <a:pt x="22122" y="447735"/>
                  </a:lnTo>
                  <a:lnTo>
                    <a:pt x="36194" y="450583"/>
                  </a:lnTo>
                  <a:lnTo>
                    <a:pt x="802004" y="450583"/>
                  </a:lnTo>
                  <a:lnTo>
                    <a:pt x="816077" y="447735"/>
                  </a:lnTo>
                  <a:lnTo>
                    <a:pt x="827584" y="439972"/>
                  </a:lnTo>
                  <a:lnTo>
                    <a:pt x="835350" y="428466"/>
                  </a:lnTo>
                  <a:lnTo>
                    <a:pt x="838199" y="414388"/>
                  </a:lnTo>
                  <a:lnTo>
                    <a:pt x="36194" y="414388"/>
                  </a:lnTo>
                  <a:lnTo>
                    <a:pt x="36194" y="36194"/>
                  </a:lnTo>
                  <a:lnTo>
                    <a:pt x="838199" y="36194"/>
                  </a:lnTo>
                  <a:lnTo>
                    <a:pt x="835350" y="22117"/>
                  </a:lnTo>
                  <a:lnTo>
                    <a:pt x="827584" y="10610"/>
                  </a:lnTo>
                  <a:lnTo>
                    <a:pt x="816077" y="2847"/>
                  </a:lnTo>
                  <a:lnTo>
                    <a:pt x="802004" y="0"/>
                  </a:lnTo>
                  <a:close/>
                </a:path>
                <a:path w="838200" h="450850">
                  <a:moveTo>
                    <a:pt x="838199" y="36194"/>
                  </a:moveTo>
                  <a:lnTo>
                    <a:pt x="802004" y="36194"/>
                  </a:lnTo>
                  <a:lnTo>
                    <a:pt x="802017" y="414388"/>
                  </a:lnTo>
                  <a:lnTo>
                    <a:pt x="838199" y="414388"/>
                  </a:lnTo>
                  <a:lnTo>
                    <a:pt x="838199" y="36194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892820" y="4705062"/>
              <a:ext cx="215353" cy="2135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638435" y="4635055"/>
              <a:ext cx="723900" cy="344170"/>
            </a:xfrm>
            <a:custGeom>
              <a:avLst/>
              <a:gdLst/>
              <a:ahLst/>
              <a:cxnLst/>
              <a:rect l="l" t="t" r="r" b="b"/>
              <a:pathLst>
                <a:path w="723900" h="344170">
                  <a:moveTo>
                    <a:pt x="664743" y="0"/>
                  </a:moveTo>
                  <a:lnTo>
                    <a:pt x="69316" y="0"/>
                  </a:lnTo>
                  <a:lnTo>
                    <a:pt x="62297" y="1409"/>
                  </a:lnTo>
                  <a:lnTo>
                    <a:pt x="56557" y="5256"/>
                  </a:lnTo>
                  <a:lnTo>
                    <a:pt x="52673" y="10967"/>
                  </a:lnTo>
                  <a:lnTo>
                    <a:pt x="51219" y="17970"/>
                  </a:lnTo>
                  <a:lnTo>
                    <a:pt x="49581" y="34249"/>
                  </a:lnTo>
                  <a:lnTo>
                    <a:pt x="44021" y="44931"/>
                  </a:lnTo>
                  <a:lnTo>
                    <a:pt x="33170" y="51447"/>
                  </a:lnTo>
                  <a:lnTo>
                    <a:pt x="15659" y="55232"/>
                  </a:lnTo>
                  <a:lnTo>
                    <a:pt x="6680" y="56451"/>
                  </a:lnTo>
                  <a:lnTo>
                    <a:pt x="0" y="64109"/>
                  </a:lnTo>
                  <a:lnTo>
                    <a:pt x="0" y="291604"/>
                  </a:lnTo>
                  <a:lnTo>
                    <a:pt x="6680" y="299262"/>
                  </a:lnTo>
                  <a:lnTo>
                    <a:pt x="15659" y="300481"/>
                  </a:lnTo>
                  <a:lnTo>
                    <a:pt x="36138" y="303586"/>
                  </a:lnTo>
                  <a:lnTo>
                    <a:pt x="46669" y="307266"/>
                  </a:lnTo>
                  <a:lnTo>
                    <a:pt x="50584" y="313905"/>
                  </a:lnTo>
                  <a:lnTo>
                    <a:pt x="51219" y="325881"/>
                  </a:lnTo>
                  <a:lnTo>
                    <a:pt x="52673" y="332885"/>
                  </a:lnTo>
                  <a:lnTo>
                    <a:pt x="56557" y="338596"/>
                  </a:lnTo>
                  <a:lnTo>
                    <a:pt x="62297" y="342442"/>
                  </a:lnTo>
                  <a:lnTo>
                    <a:pt x="69316" y="343852"/>
                  </a:lnTo>
                  <a:lnTo>
                    <a:pt x="664400" y="343852"/>
                  </a:lnTo>
                  <a:lnTo>
                    <a:pt x="672172" y="336842"/>
                  </a:lnTo>
                  <a:lnTo>
                    <a:pt x="673125" y="327621"/>
                  </a:lnTo>
                  <a:lnTo>
                    <a:pt x="676053" y="320479"/>
                  </a:lnTo>
                  <a:lnTo>
                    <a:pt x="683310" y="312564"/>
                  </a:lnTo>
                  <a:lnTo>
                    <a:pt x="690988" y="307657"/>
                  </a:lnTo>
                  <a:lnTo>
                    <a:pt x="85788" y="307657"/>
                  </a:lnTo>
                  <a:lnTo>
                    <a:pt x="79057" y="289627"/>
                  </a:lnTo>
                  <a:lnTo>
                    <a:pt x="67954" y="277958"/>
                  </a:lnTo>
                  <a:lnTo>
                    <a:pt x="53370" y="270956"/>
                  </a:lnTo>
                  <a:lnTo>
                    <a:pt x="36195" y="266928"/>
                  </a:lnTo>
                  <a:lnTo>
                    <a:pt x="36195" y="88074"/>
                  </a:lnTo>
                  <a:lnTo>
                    <a:pt x="55625" y="80702"/>
                  </a:lnTo>
                  <a:lnTo>
                    <a:pt x="70277" y="69730"/>
                  </a:lnTo>
                  <a:lnTo>
                    <a:pt x="80330" y="54961"/>
                  </a:lnTo>
                  <a:lnTo>
                    <a:pt x="85966" y="36194"/>
                  </a:lnTo>
                  <a:lnTo>
                    <a:pt x="678160" y="36194"/>
                  </a:lnTo>
                  <a:lnTo>
                    <a:pt x="675758" y="32125"/>
                  </a:lnTo>
                  <a:lnTo>
                    <a:pt x="673201" y="17157"/>
                  </a:lnTo>
                  <a:lnTo>
                    <a:pt x="672680" y="7543"/>
                  </a:lnTo>
                  <a:lnTo>
                    <a:pt x="664743" y="0"/>
                  </a:lnTo>
                  <a:close/>
                </a:path>
                <a:path w="723900" h="344170">
                  <a:moveTo>
                    <a:pt x="678160" y="36194"/>
                  </a:moveTo>
                  <a:lnTo>
                    <a:pt x="639406" y="36194"/>
                  </a:lnTo>
                  <a:lnTo>
                    <a:pt x="645746" y="53434"/>
                  </a:lnTo>
                  <a:lnTo>
                    <a:pt x="655926" y="67646"/>
                  </a:lnTo>
                  <a:lnTo>
                    <a:pt x="669921" y="78811"/>
                  </a:lnTo>
                  <a:lnTo>
                    <a:pt x="687705" y="86906"/>
                  </a:lnTo>
                  <a:lnTo>
                    <a:pt x="687705" y="269049"/>
                  </a:lnTo>
                  <a:lnTo>
                    <a:pt x="672726" y="275962"/>
                  </a:lnTo>
                  <a:lnTo>
                    <a:pt x="659784" y="284967"/>
                  </a:lnTo>
                  <a:lnTo>
                    <a:pt x="649318" y="295665"/>
                  </a:lnTo>
                  <a:lnTo>
                    <a:pt x="641769" y="307657"/>
                  </a:lnTo>
                  <a:lnTo>
                    <a:pt x="690988" y="307657"/>
                  </a:lnTo>
                  <a:lnTo>
                    <a:pt x="694520" y="305399"/>
                  </a:lnTo>
                  <a:lnTo>
                    <a:pt x="709307" y="300507"/>
                  </a:lnTo>
                  <a:lnTo>
                    <a:pt x="717791" y="298843"/>
                  </a:lnTo>
                  <a:lnTo>
                    <a:pt x="723900" y="291401"/>
                  </a:lnTo>
                  <a:lnTo>
                    <a:pt x="723900" y="64287"/>
                  </a:lnTo>
                  <a:lnTo>
                    <a:pt x="717791" y="56857"/>
                  </a:lnTo>
                  <a:lnTo>
                    <a:pt x="709307" y="55194"/>
                  </a:lnTo>
                  <a:lnTo>
                    <a:pt x="693084" y="50377"/>
                  </a:lnTo>
                  <a:lnTo>
                    <a:pt x="682143" y="42943"/>
                  </a:lnTo>
                  <a:lnTo>
                    <a:pt x="678160" y="36194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653994" y="4997250"/>
              <a:ext cx="424180" cy="222885"/>
            </a:xfrm>
            <a:custGeom>
              <a:avLst/>
              <a:gdLst/>
              <a:ahLst/>
              <a:cxnLst/>
              <a:rect l="l" t="t" r="r" b="b"/>
              <a:pathLst>
                <a:path w="424179" h="222885">
                  <a:moveTo>
                    <a:pt x="18089" y="0"/>
                  </a:moveTo>
                  <a:lnTo>
                    <a:pt x="11279" y="1326"/>
                  </a:lnTo>
                  <a:lnTo>
                    <a:pt x="5289" y="5305"/>
                  </a:lnTo>
                  <a:lnTo>
                    <a:pt x="1317" y="11293"/>
                  </a:lnTo>
                  <a:lnTo>
                    <a:pt x="0" y="18134"/>
                  </a:lnTo>
                  <a:lnTo>
                    <a:pt x="1317" y="24907"/>
                  </a:lnTo>
                  <a:lnTo>
                    <a:pt x="186086" y="211705"/>
                  </a:lnTo>
                  <a:lnTo>
                    <a:pt x="212070" y="222450"/>
                  </a:lnTo>
                  <a:lnTo>
                    <a:pt x="219101" y="221778"/>
                  </a:lnTo>
                  <a:lnTo>
                    <a:pt x="225916" y="219763"/>
                  </a:lnTo>
                  <a:lnTo>
                    <a:pt x="232309" y="216406"/>
                  </a:lnTo>
                  <a:lnTo>
                    <a:pt x="238067" y="211705"/>
                  </a:lnTo>
                  <a:lnTo>
                    <a:pt x="263658" y="186115"/>
                  </a:lnTo>
                  <a:lnTo>
                    <a:pt x="211677" y="186115"/>
                  </a:lnTo>
                  <a:lnTo>
                    <a:pt x="30879" y="5305"/>
                  </a:lnTo>
                  <a:lnTo>
                    <a:pt x="24897" y="1326"/>
                  </a:lnTo>
                  <a:lnTo>
                    <a:pt x="18089" y="0"/>
                  </a:lnTo>
                  <a:close/>
                </a:path>
                <a:path w="424179" h="222885">
                  <a:moveTo>
                    <a:pt x="406039" y="38"/>
                  </a:moveTo>
                  <a:lnTo>
                    <a:pt x="399231" y="1364"/>
                  </a:lnTo>
                  <a:lnTo>
                    <a:pt x="393249" y="5343"/>
                  </a:lnTo>
                  <a:lnTo>
                    <a:pt x="211677" y="186115"/>
                  </a:lnTo>
                  <a:lnTo>
                    <a:pt x="263658" y="186115"/>
                  </a:lnTo>
                  <a:lnTo>
                    <a:pt x="418864" y="30895"/>
                  </a:lnTo>
                  <a:lnTo>
                    <a:pt x="422811" y="24944"/>
                  </a:lnTo>
                  <a:lnTo>
                    <a:pt x="424128" y="18100"/>
                  </a:lnTo>
                  <a:lnTo>
                    <a:pt x="422811" y="11326"/>
                  </a:lnTo>
                  <a:lnTo>
                    <a:pt x="418839" y="5343"/>
                  </a:lnTo>
                  <a:lnTo>
                    <a:pt x="412849" y="1364"/>
                  </a:lnTo>
                  <a:lnTo>
                    <a:pt x="406039" y="38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920040" y="4391672"/>
              <a:ext cx="429895" cy="225425"/>
            </a:xfrm>
            <a:custGeom>
              <a:avLst/>
              <a:gdLst/>
              <a:ahLst/>
              <a:cxnLst/>
              <a:rect l="l" t="t" r="r" b="b"/>
              <a:pathLst>
                <a:path w="429895" h="225425">
                  <a:moveTo>
                    <a:pt x="266631" y="36410"/>
                  </a:moveTo>
                  <a:lnTo>
                    <a:pt x="215452" y="36410"/>
                  </a:lnTo>
                  <a:lnTo>
                    <a:pt x="402409" y="223367"/>
                  </a:lnTo>
                  <a:lnTo>
                    <a:pt x="407031" y="225132"/>
                  </a:lnTo>
                  <a:lnTo>
                    <a:pt x="416302" y="225132"/>
                  </a:lnTo>
                  <a:lnTo>
                    <a:pt x="420925" y="223367"/>
                  </a:lnTo>
                  <a:lnTo>
                    <a:pt x="424473" y="219798"/>
                  </a:lnTo>
                  <a:lnTo>
                    <a:pt x="428435" y="213841"/>
                  </a:lnTo>
                  <a:lnTo>
                    <a:pt x="429761" y="207035"/>
                  </a:lnTo>
                  <a:lnTo>
                    <a:pt x="428435" y="200228"/>
                  </a:lnTo>
                  <a:lnTo>
                    <a:pt x="424418" y="194208"/>
                  </a:lnTo>
                  <a:lnTo>
                    <a:pt x="266631" y="36410"/>
                  </a:lnTo>
                  <a:close/>
                </a:path>
                <a:path w="429895" h="225425">
                  <a:moveTo>
                    <a:pt x="214890" y="0"/>
                  </a:moveTo>
                  <a:lnTo>
                    <a:pt x="5280" y="194246"/>
                  </a:lnTo>
                  <a:lnTo>
                    <a:pt x="0" y="206998"/>
                  </a:lnTo>
                  <a:lnTo>
                    <a:pt x="1326" y="213809"/>
                  </a:lnTo>
                  <a:lnTo>
                    <a:pt x="5305" y="219798"/>
                  </a:lnTo>
                  <a:lnTo>
                    <a:pt x="11288" y="223770"/>
                  </a:lnTo>
                  <a:lnTo>
                    <a:pt x="18095" y="225094"/>
                  </a:lnTo>
                  <a:lnTo>
                    <a:pt x="24906" y="223770"/>
                  </a:lnTo>
                  <a:lnTo>
                    <a:pt x="30895" y="219798"/>
                  </a:lnTo>
                  <a:lnTo>
                    <a:pt x="215452" y="36410"/>
                  </a:lnTo>
                  <a:lnTo>
                    <a:pt x="266631" y="36410"/>
                  </a:lnTo>
                  <a:lnTo>
                    <a:pt x="241042" y="10820"/>
                  </a:lnTo>
                  <a:lnTo>
                    <a:pt x="228821" y="2708"/>
                  </a:lnTo>
                  <a:lnTo>
                    <a:pt x="214890" y="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994412" y="4494380"/>
              <a:ext cx="278130" cy="122555"/>
            </a:xfrm>
            <a:custGeom>
              <a:avLst/>
              <a:gdLst/>
              <a:ahLst/>
              <a:cxnLst/>
              <a:rect l="l" t="t" r="r" b="b"/>
              <a:pathLst>
                <a:path w="278129" h="122554">
                  <a:moveTo>
                    <a:pt x="224269" y="43554"/>
                  </a:moveTo>
                  <a:lnTo>
                    <a:pt x="173088" y="43554"/>
                  </a:lnTo>
                  <a:lnTo>
                    <a:pt x="250202" y="120669"/>
                  </a:lnTo>
                  <a:lnTo>
                    <a:pt x="254825" y="122434"/>
                  </a:lnTo>
                  <a:lnTo>
                    <a:pt x="264096" y="122434"/>
                  </a:lnTo>
                  <a:lnTo>
                    <a:pt x="268719" y="120669"/>
                  </a:lnTo>
                  <a:lnTo>
                    <a:pt x="272296" y="117087"/>
                  </a:lnTo>
                  <a:lnTo>
                    <a:pt x="276234" y="111153"/>
                  </a:lnTo>
                  <a:lnTo>
                    <a:pt x="277558" y="104343"/>
                  </a:lnTo>
                  <a:lnTo>
                    <a:pt x="276234" y="97532"/>
                  </a:lnTo>
                  <a:lnTo>
                    <a:pt x="272262" y="91547"/>
                  </a:lnTo>
                  <a:lnTo>
                    <a:pt x="224269" y="43554"/>
                  </a:lnTo>
                  <a:close/>
                </a:path>
                <a:path w="278129" h="122554">
                  <a:moveTo>
                    <a:pt x="103855" y="0"/>
                  </a:moveTo>
                  <a:lnTo>
                    <a:pt x="5262" y="91547"/>
                  </a:lnTo>
                  <a:lnTo>
                    <a:pt x="0" y="104292"/>
                  </a:lnTo>
                  <a:lnTo>
                    <a:pt x="1323" y="111099"/>
                  </a:lnTo>
                  <a:lnTo>
                    <a:pt x="5295" y="117087"/>
                  </a:lnTo>
                  <a:lnTo>
                    <a:pt x="11285" y="121066"/>
                  </a:lnTo>
                  <a:lnTo>
                    <a:pt x="18097" y="122393"/>
                  </a:lnTo>
                  <a:lnTo>
                    <a:pt x="24909" y="121066"/>
                  </a:lnTo>
                  <a:lnTo>
                    <a:pt x="30899" y="117087"/>
                  </a:lnTo>
                  <a:lnTo>
                    <a:pt x="106019" y="41954"/>
                  </a:lnTo>
                  <a:lnTo>
                    <a:pt x="222669" y="41954"/>
                  </a:lnTo>
                  <a:lnTo>
                    <a:pt x="196592" y="15878"/>
                  </a:lnTo>
                  <a:lnTo>
                    <a:pt x="139611" y="15878"/>
                  </a:lnTo>
                  <a:lnTo>
                    <a:pt x="128121" y="12932"/>
                  </a:lnTo>
                  <a:lnTo>
                    <a:pt x="116433" y="4654"/>
                  </a:lnTo>
                  <a:lnTo>
                    <a:pt x="110488" y="1078"/>
                  </a:lnTo>
                  <a:lnTo>
                    <a:pt x="103855" y="0"/>
                  </a:lnTo>
                  <a:close/>
                </a:path>
                <a:path w="278129" h="122554">
                  <a:moveTo>
                    <a:pt x="222669" y="41954"/>
                  </a:moveTo>
                  <a:lnTo>
                    <a:pt x="106019" y="41954"/>
                  </a:lnTo>
                  <a:lnTo>
                    <a:pt x="122006" y="49244"/>
                  </a:lnTo>
                  <a:lnTo>
                    <a:pt x="138534" y="51946"/>
                  </a:lnTo>
                  <a:lnTo>
                    <a:pt x="155572" y="50051"/>
                  </a:lnTo>
                  <a:lnTo>
                    <a:pt x="173088" y="43554"/>
                  </a:lnTo>
                  <a:lnTo>
                    <a:pt x="224269" y="43554"/>
                  </a:lnTo>
                  <a:lnTo>
                    <a:pt x="222669" y="41954"/>
                  </a:lnTo>
                  <a:close/>
                </a:path>
                <a:path w="278129" h="122554">
                  <a:moveTo>
                    <a:pt x="177779" y="2900"/>
                  </a:moveTo>
                  <a:lnTo>
                    <a:pt x="171685" y="3347"/>
                  </a:lnTo>
                  <a:lnTo>
                    <a:pt x="165950" y="5899"/>
                  </a:lnTo>
                  <a:lnTo>
                    <a:pt x="151891" y="13523"/>
                  </a:lnTo>
                  <a:lnTo>
                    <a:pt x="139611" y="15878"/>
                  </a:lnTo>
                  <a:lnTo>
                    <a:pt x="196592" y="15878"/>
                  </a:lnTo>
                  <a:lnTo>
                    <a:pt x="188836" y="8121"/>
                  </a:lnTo>
                  <a:lnTo>
                    <a:pt x="183679" y="4507"/>
                  </a:lnTo>
                  <a:lnTo>
                    <a:pt x="177779" y="290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730405" y="4997237"/>
              <a:ext cx="278130" cy="128270"/>
            </a:xfrm>
            <a:custGeom>
              <a:avLst/>
              <a:gdLst/>
              <a:ahLst/>
              <a:cxnLst/>
              <a:rect l="l" t="t" r="r" b="b"/>
              <a:pathLst>
                <a:path w="278129" h="128270">
                  <a:moveTo>
                    <a:pt x="18097" y="0"/>
                  </a:moveTo>
                  <a:lnTo>
                    <a:pt x="11285" y="1326"/>
                  </a:lnTo>
                  <a:lnTo>
                    <a:pt x="5295" y="5305"/>
                  </a:lnTo>
                  <a:lnTo>
                    <a:pt x="1323" y="11288"/>
                  </a:lnTo>
                  <a:lnTo>
                    <a:pt x="0" y="18095"/>
                  </a:lnTo>
                  <a:lnTo>
                    <a:pt x="1323" y="24906"/>
                  </a:lnTo>
                  <a:lnTo>
                    <a:pt x="5334" y="30934"/>
                  </a:lnTo>
                  <a:lnTo>
                    <a:pt x="100787" y="126374"/>
                  </a:lnTo>
                  <a:lnTo>
                    <a:pt x="105422" y="128165"/>
                  </a:lnTo>
                  <a:lnTo>
                    <a:pt x="113918" y="128165"/>
                  </a:lnTo>
                  <a:lnTo>
                    <a:pt x="117779" y="126946"/>
                  </a:lnTo>
                  <a:lnTo>
                    <a:pt x="121030" y="124469"/>
                  </a:lnTo>
                  <a:lnTo>
                    <a:pt x="136465" y="113094"/>
                  </a:lnTo>
                  <a:lnTo>
                    <a:pt x="145726" y="108591"/>
                  </a:lnTo>
                  <a:lnTo>
                    <a:pt x="195026" y="108591"/>
                  </a:lnTo>
                  <a:lnTo>
                    <a:pt x="217395" y="86229"/>
                  </a:lnTo>
                  <a:lnTo>
                    <a:pt x="111836" y="86229"/>
                  </a:lnTo>
                  <a:lnTo>
                    <a:pt x="30899" y="5305"/>
                  </a:lnTo>
                  <a:lnTo>
                    <a:pt x="24909" y="1326"/>
                  </a:lnTo>
                  <a:lnTo>
                    <a:pt x="18097" y="0"/>
                  </a:lnTo>
                  <a:close/>
                </a:path>
                <a:path w="278129" h="128270">
                  <a:moveTo>
                    <a:pt x="195026" y="108591"/>
                  </a:moveTo>
                  <a:lnTo>
                    <a:pt x="145726" y="108591"/>
                  </a:lnTo>
                  <a:lnTo>
                    <a:pt x="152538" y="110303"/>
                  </a:lnTo>
                  <a:lnTo>
                    <a:pt x="160629" y="117573"/>
                  </a:lnTo>
                  <a:lnTo>
                    <a:pt x="166610" y="121497"/>
                  </a:lnTo>
                  <a:lnTo>
                    <a:pt x="173399" y="122791"/>
                  </a:lnTo>
                  <a:lnTo>
                    <a:pt x="180178" y="121454"/>
                  </a:lnTo>
                  <a:lnTo>
                    <a:pt x="186131" y="117484"/>
                  </a:lnTo>
                  <a:lnTo>
                    <a:pt x="195026" y="108591"/>
                  </a:lnTo>
                  <a:close/>
                </a:path>
                <a:path w="278129" h="128270">
                  <a:moveTo>
                    <a:pt x="140400" y="72534"/>
                  </a:moveTo>
                  <a:lnTo>
                    <a:pt x="125978" y="77539"/>
                  </a:lnTo>
                  <a:lnTo>
                    <a:pt x="111836" y="86229"/>
                  </a:lnTo>
                  <a:lnTo>
                    <a:pt x="217395" y="86229"/>
                  </a:lnTo>
                  <a:lnTo>
                    <a:pt x="223327" y="80298"/>
                  </a:lnTo>
                  <a:lnTo>
                    <a:pt x="172135" y="80298"/>
                  </a:lnTo>
                  <a:lnTo>
                    <a:pt x="155614" y="72894"/>
                  </a:lnTo>
                  <a:lnTo>
                    <a:pt x="140400" y="72534"/>
                  </a:lnTo>
                  <a:close/>
                </a:path>
                <a:path w="278129" h="128270">
                  <a:moveTo>
                    <a:pt x="259907" y="38"/>
                  </a:moveTo>
                  <a:lnTo>
                    <a:pt x="253099" y="1364"/>
                  </a:lnTo>
                  <a:lnTo>
                    <a:pt x="247116" y="5343"/>
                  </a:lnTo>
                  <a:lnTo>
                    <a:pt x="172135" y="80298"/>
                  </a:lnTo>
                  <a:lnTo>
                    <a:pt x="223327" y="80298"/>
                  </a:lnTo>
                  <a:lnTo>
                    <a:pt x="272732" y="30895"/>
                  </a:lnTo>
                  <a:lnTo>
                    <a:pt x="276679" y="24945"/>
                  </a:lnTo>
                  <a:lnTo>
                    <a:pt x="278002" y="18138"/>
                  </a:lnTo>
                  <a:lnTo>
                    <a:pt x="276679" y="11331"/>
                  </a:lnTo>
                  <a:lnTo>
                    <a:pt x="272707" y="5343"/>
                  </a:lnTo>
                  <a:lnTo>
                    <a:pt x="266717" y="1364"/>
                  </a:lnTo>
                  <a:lnTo>
                    <a:pt x="259907" y="38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632201" y="8051797"/>
              <a:ext cx="762000" cy="762000"/>
            </a:xfrm>
            <a:custGeom>
              <a:avLst/>
              <a:gdLst/>
              <a:ahLst/>
              <a:cxnLst/>
              <a:rect l="l" t="t" r="r" b="b"/>
              <a:pathLst>
                <a:path w="762000" h="762000">
                  <a:moveTo>
                    <a:pt x="381000" y="0"/>
                  </a:moveTo>
                  <a:lnTo>
                    <a:pt x="333274" y="2974"/>
                  </a:lnTo>
                  <a:lnTo>
                    <a:pt x="287299" y="11656"/>
                  </a:lnTo>
                  <a:lnTo>
                    <a:pt x="243434" y="25686"/>
                  </a:lnTo>
                  <a:lnTo>
                    <a:pt x="202039" y="44706"/>
                  </a:lnTo>
                  <a:lnTo>
                    <a:pt x="163473" y="68353"/>
                  </a:lnTo>
                  <a:lnTo>
                    <a:pt x="128098" y="96270"/>
                  </a:lnTo>
                  <a:lnTo>
                    <a:pt x="96271" y="128096"/>
                  </a:lnTo>
                  <a:lnTo>
                    <a:pt x="68354" y="163470"/>
                  </a:lnTo>
                  <a:lnTo>
                    <a:pt x="44706" y="202034"/>
                  </a:lnTo>
                  <a:lnTo>
                    <a:pt x="25687" y="243428"/>
                  </a:lnTo>
                  <a:lnTo>
                    <a:pt x="11656" y="287291"/>
                  </a:lnTo>
                  <a:lnTo>
                    <a:pt x="2974" y="333264"/>
                  </a:lnTo>
                  <a:lnTo>
                    <a:pt x="0" y="380987"/>
                  </a:lnTo>
                  <a:lnTo>
                    <a:pt x="2974" y="428712"/>
                  </a:lnTo>
                  <a:lnTo>
                    <a:pt x="11656" y="474688"/>
                  </a:lnTo>
                  <a:lnTo>
                    <a:pt x="25687" y="518553"/>
                  </a:lnTo>
                  <a:lnTo>
                    <a:pt x="44706" y="559948"/>
                  </a:lnTo>
                  <a:lnTo>
                    <a:pt x="68354" y="598513"/>
                  </a:lnTo>
                  <a:lnTo>
                    <a:pt x="96271" y="633889"/>
                  </a:lnTo>
                  <a:lnTo>
                    <a:pt x="128098" y="665715"/>
                  </a:lnTo>
                  <a:lnTo>
                    <a:pt x="163473" y="693632"/>
                  </a:lnTo>
                  <a:lnTo>
                    <a:pt x="202039" y="717280"/>
                  </a:lnTo>
                  <a:lnTo>
                    <a:pt x="243434" y="736300"/>
                  </a:lnTo>
                  <a:lnTo>
                    <a:pt x="287299" y="750330"/>
                  </a:lnTo>
                  <a:lnTo>
                    <a:pt x="333274" y="759013"/>
                  </a:lnTo>
                  <a:lnTo>
                    <a:pt x="381000" y="761987"/>
                  </a:lnTo>
                  <a:lnTo>
                    <a:pt x="428725" y="759013"/>
                  </a:lnTo>
                  <a:lnTo>
                    <a:pt x="474700" y="750330"/>
                  </a:lnTo>
                  <a:lnTo>
                    <a:pt x="518565" y="736300"/>
                  </a:lnTo>
                  <a:lnTo>
                    <a:pt x="533558" y="729411"/>
                  </a:lnTo>
                  <a:lnTo>
                    <a:pt x="381000" y="729411"/>
                  </a:lnTo>
                  <a:lnTo>
                    <a:pt x="333784" y="726225"/>
                  </a:lnTo>
                  <a:lnTo>
                    <a:pt x="288480" y="716944"/>
                  </a:lnTo>
                  <a:lnTo>
                    <a:pt x="245505" y="701988"/>
                  </a:lnTo>
                  <a:lnTo>
                    <a:pt x="205278" y="681774"/>
                  </a:lnTo>
                  <a:lnTo>
                    <a:pt x="168217" y="656720"/>
                  </a:lnTo>
                  <a:lnTo>
                    <a:pt x="134740" y="627246"/>
                  </a:lnTo>
                  <a:lnTo>
                    <a:pt x="105266" y="593769"/>
                  </a:lnTo>
                  <a:lnTo>
                    <a:pt x="80213" y="556708"/>
                  </a:lnTo>
                  <a:lnTo>
                    <a:pt x="59999" y="516481"/>
                  </a:lnTo>
                  <a:lnTo>
                    <a:pt x="45042" y="473506"/>
                  </a:lnTo>
                  <a:lnTo>
                    <a:pt x="35762" y="428202"/>
                  </a:lnTo>
                  <a:lnTo>
                    <a:pt x="32575" y="380987"/>
                  </a:lnTo>
                  <a:lnTo>
                    <a:pt x="35762" y="333774"/>
                  </a:lnTo>
                  <a:lnTo>
                    <a:pt x="45042" y="288473"/>
                  </a:lnTo>
                  <a:lnTo>
                    <a:pt x="59999" y="245500"/>
                  </a:lnTo>
                  <a:lnTo>
                    <a:pt x="80213" y="205274"/>
                  </a:lnTo>
                  <a:lnTo>
                    <a:pt x="105266" y="168214"/>
                  </a:lnTo>
                  <a:lnTo>
                    <a:pt x="134740" y="134739"/>
                  </a:lnTo>
                  <a:lnTo>
                    <a:pt x="168217" y="105265"/>
                  </a:lnTo>
                  <a:lnTo>
                    <a:pt x="205278" y="80212"/>
                  </a:lnTo>
                  <a:lnTo>
                    <a:pt x="245505" y="59998"/>
                  </a:lnTo>
                  <a:lnTo>
                    <a:pt x="288480" y="45042"/>
                  </a:lnTo>
                  <a:lnTo>
                    <a:pt x="333784" y="35762"/>
                  </a:lnTo>
                  <a:lnTo>
                    <a:pt x="381000" y="32575"/>
                  </a:lnTo>
                  <a:lnTo>
                    <a:pt x="533558" y="32575"/>
                  </a:lnTo>
                  <a:lnTo>
                    <a:pt x="518565" y="25686"/>
                  </a:lnTo>
                  <a:lnTo>
                    <a:pt x="474700" y="11656"/>
                  </a:lnTo>
                  <a:lnTo>
                    <a:pt x="428725" y="2974"/>
                  </a:lnTo>
                  <a:lnTo>
                    <a:pt x="381000" y="0"/>
                  </a:lnTo>
                  <a:close/>
                </a:path>
                <a:path w="762000" h="762000">
                  <a:moveTo>
                    <a:pt x="533558" y="32575"/>
                  </a:moveTo>
                  <a:lnTo>
                    <a:pt x="381000" y="32575"/>
                  </a:lnTo>
                  <a:lnTo>
                    <a:pt x="428215" y="35762"/>
                  </a:lnTo>
                  <a:lnTo>
                    <a:pt x="473519" y="45042"/>
                  </a:lnTo>
                  <a:lnTo>
                    <a:pt x="516494" y="59998"/>
                  </a:lnTo>
                  <a:lnTo>
                    <a:pt x="556721" y="80212"/>
                  </a:lnTo>
                  <a:lnTo>
                    <a:pt x="593782" y="105265"/>
                  </a:lnTo>
                  <a:lnTo>
                    <a:pt x="627259" y="134739"/>
                  </a:lnTo>
                  <a:lnTo>
                    <a:pt x="656733" y="168214"/>
                  </a:lnTo>
                  <a:lnTo>
                    <a:pt x="681786" y="205274"/>
                  </a:lnTo>
                  <a:lnTo>
                    <a:pt x="702000" y="245500"/>
                  </a:lnTo>
                  <a:lnTo>
                    <a:pt x="716957" y="288473"/>
                  </a:lnTo>
                  <a:lnTo>
                    <a:pt x="726237" y="333774"/>
                  </a:lnTo>
                  <a:lnTo>
                    <a:pt x="729424" y="380987"/>
                  </a:lnTo>
                  <a:lnTo>
                    <a:pt x="726237" y="428202"/>
                  </a:lnTo>
                  <a:lnTo>
                    <a:pt x="716957" y="473506"/>
                  </a:lnTo>
                  <a:lnTo>
                    <a:pt x="702000" y="516481"/>
                  </a:lnTo>
                  <a:lnTo>
                    <a:pt x="681786" y="556708"/>
                  </a:lnTo>
                  <a:lnTo>
                    <a:pt x="656733" y="593769"/>
                  </a:lnTo>
                  <a:lnTo>
                    <a:pt x="627259" y="627246"/>
                  </a:lnTo>
                  <a:lnTo>
                    <a:pt x="593782" y="656720"/>
                  </a:lnTo>
                  <a:lnTo>
                    <a:pt x="556721" y="681774"/>
                  </a:lnTo>
                  <a:lnTo>
                    <a:pt x="516494" y="701988"/>
                  </a:lnTo>
                  <a:lnTo>
                    <a:pt x="473519" y="716944"/>
                  </a:lnTo>
                  <a:lnTo>
                    <a:pt x="428215" y="726225"/>
                  </a:lnTo>
                  <a:lnTo>
                    <a:pt x="381000" y="729411"/>
                  </a:lnTo>
                  <a:lnTo>
                    <a:pt x="533558" y="729411"/>
                  </a:lnTo>
                  <a:lnTo>
                    <a:pt x="598526" y="693632"/>
                  </a:lnTo>
                  <a:lnTo>
                    <a:pt x="633901" y="665715"/>
                  </a:lnTo>
                  <a:lnTo>
                    <a:pt x="665728" y="633889"/>
                  </a:lnTo>
                  <a:lnTo>
                    <a:pt x="693645" y="598513"/>
                  </a:lnTo>
                  <a:lnTo>
                    <a:pt x="717293" y="559948"/>
                  </a:lnTo>
                  <a:lnTo>
                    <a:pt x="736312" y="518553"/>
                  </a:lnTo>
                  <a:lnTo>
                    <a:pt x="750343" y="474688"/>
                  </a:lnTo>
                  <a:lnTo>
                    <a:pt x="759025" y="428712"/>
                  </a:lnTo>
                  <a:lnTo>
                    <a:pt x="762000" y="380987"/>
                  </a:lnTo>
                  <a:lnTo>
                    <a:pt x="759025" y="333264"/>
                  </a:lnTo>
                  <a:lnTo>
                    <a:pt x="750343" y="287291"/>
                  </a:lnTo>
                  <a:lnTo>
                    <a:pt x="736312" y="243428"/>
                  </a:lnTo>
                  <a:lnTo>
                    <a:pt x="717293" y="202034"/>
                  </a:lnTo>
                  <a:lnTo>
                    <a:pt x="693645" y="163470"/>
                  </a:lnTo>
                  <a:lnTo>
                    <a:pt x="665728" y="128096"/>
                  </a:lnTo>
                  <a:lnTo>
                    <a:pt x="633901" y="96270"/>
                  </a:lnTo>
                  <a:lnTo>
                    <a:pt x="598526" y="68353"/>
                  </a:lnTo>
                  <a:lnTo>
                    <a:pt x="559960" y="44706"/>
                  </a:lnTo>
                  <a:lnTo>
                    <a:pt x="533558" y="32575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953688" y="8225511"/>
              <a:ext cx="204329" cy="3203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581402" y="2705101"/>
              <a:ext cx="871855" cy="468630"/>
            </a:xfrm>
            <a:custGeom>
              <a:avLst/>
              <a:gdLst/>
              <a:ahLst/>
              <a:cxnLst/>
              <a:rect l="l" t="t" r="r" b="b"/>
              <a:pathLst>
                <a:path w="871854" h="468630">
                  <a:moveTo>
                    <a:pt x="833805" y="0"/>
                  </a:moveTo>
                  <a:lnTo>
                    <a:pt x="37630" y="0"/>
                  </a:lnTo>
                  <a:lnTo>
                    <a:pt x="22995" y="2961"/>
                  </a:lnTo>
                  <a:lnTo>
                    <a:pt x="11033" y="11033"/>
                  </a:lnTo>
                  <a:lnTo>
                    <a:pt x="2961" y="22995"/>
                  </a:lnTo>
                  <a:lnTo>
                    <a:pt x="0" y="37630"/>
                  </a:lnTo>
                  <a:lnTo>
                    <a:pt x="0" y="430822"/>
                  </a:lnTo>
                  <a:lnTo>
                    <a:pt x="2961" y="445456"/>
                  </a:lnTo>
                  <a:lnTo>
                    <a:pt x="11033" y="457419"/>
                  </a:lnTo>
                  <a:lnTo>
                    <a:pt x="22995" y="465490"/>
                  </a:lnTo>
                  <a:lnTo>
                    <a:pt x="37630" y="468452"/>
                  </a:lnTo>
                  <a:lnTo>
                    <a:pt x="833805" y="468452"/>
                  </a:lnTo>
                  <a:lnTo>
                    <a:pt x="848434" y="465490"/>
                  </a:lnTo>
                  <a:lnTo>
                    <a:pt x="860398" y="457419"/>
                  </a:lnTo>
                  <a:lnTo>
                    <a:pt x="868472" y="445456"/>
                  </a:lnTo>
                  <a:lnTo>
                    <a:pt x="871435" y="430822"/>
                  </a:lnTo>
                  <a:lnTo>
                    <a:pt x="37630" y="430822"/>
                  </a:lnTo>
                  <a:lnTo>
                    <a:pt x="37630" y="37630"/>
                  </a:lnTo>
                  <a:lnTo>
                    <a:pt x="871435" y="37630"/>
                  </a:lnTo>
                  <a:lnTo>
                    <a:pt x="868472" y="22995"/>
                  </a:lnTo>
                  <a:lnTo>
                    <a:pt x="860398" y="11033"/>
                  </a:lnTo>
                  <a:lnTo>
                    <a:pt x="848434" y="2961"/>
                  </a:lnTo>
                  <a:lnTo>
                    <a:pt x="833805" y="0"/>
                  </a:lnTo>
                  <a:close/>
                </a:path>
                <a:path w="871854" h="468630">
                  <a:moveTo>
                    <a:pt x="871435" y="37630"/>
                  </a:moveTo>
                  <a:lnTo>
                    <a:pt x="833805" y="37630"/>
                  </a:lnTo>
                  <a:lnTo>
                    <a:pt x="833818" y="430822"/>
                  </a:lnTo>
                  <a:lnTo>
                    <a:pt x="871435" y="430822"/>
                  </a:lnTo>
                  <a:lnTo>
                    <a:pt x="871435" y="3763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905167" y="2834751"/>
              <a:ext cx="223900" cy="2219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640691" y="2761968"/>
              <a:ext cx="753110" cy="357505"/>
            </a:xfrm>
            <a:custGeom>
              <a:avLst/>
              <a:gdLst/>
              <a:ahLst/>
              <a:cxnLst/>
              <a:rect l="l" t="t" r="r" b="b"/>
              <a:pathLst>
                <a:path w="753110" h="357505">
                  <a:moveTo>
                    <a:pt x="681101" y="0"/>
                  </a:moveTo>
                  <a:lnTo>
                    <a:pt x="72072" y="0"/>
                  </a:lnTo>
                  <a:lnTo>
                    <a:pt x="64783" y="1465"/>
                  </a:lnTo>
                  <a:lnTo>
                    <a:pt x="58820" y="5465"/>
                  </a:lnTo>
                  <a:lnTo>
                    <a:pt x="54781" y="11406"/>
                  </a:lnTo>
                  <a:lnTo>
                    <a:pt x="53263" y="18694"/>
                  </a:lnTo>
                  <a:lnTo>
                    <a:pt x="51559" y="35613"/>
                  </a:lnTo>
                  <a:lnTo>
                    <a:pt x="45778" y="46713"/>
                  </a:lnTo>
                  <a:lnTo>
                    <a:pt x="34495" y="53484"/>
                  </a:lnTo>
                  <a:lnTo>
                    <a:pt x="16281" y="57416"/>
                  </a:lnTo>
                  <a:lnTo>
                    <a:pt x="6959" y="58686"/>
                  </a:lnTo>
                  <a:lnTo>
                    <a:pt x="0" y="66649"/>
                  </a:lnTo>
                  <a:lnTo>
                    <a:pt x="0" y="303174"/>
                  </a:lnTo>
                  <a:lnTo>
                    <a:pt x="6959" y="311137"/>
                  </a:lnTo>
                  <a:lnTo>
                    <a:pt x="16281" y="312407"/>
                  </a:lnTo>
                  <a:lnTo>
                    <a:pt x="37576" y="315641"/>
                  </a:lnTo>
                  <a:lnTo>
                    <a:pt x="48526" y="319470"/>
                  </a:lnTo>
                  <a:lnTo>
                    <a:pt x="52600" y="326367"/>
                  </a:lnTo>
                  <a:lnTo>
                    <a:pt x="53263" y="338810"/>
                  </a:lnTo>
                  <a:lnTo>
                    <a:pt x="54781" y="346090"/>
                  </a:lnTo>
                  <a:lnTo>
                    <a:pt x="58820" y="352028"/>
                  </a:lnTo>
                  <a:lnTo>
                    <a:pt x="64783" y="356027"/>
                  </a:lnTo>
                  <a:lnTo>
                    <a:pt x="72072" y="357492"/>
                  </a:lnTo>
                  <a:lnTo>
                    <a:pt x="690752" y="357492"/>
                  </a:lnTo>
                  <a:lnTo>
                    <a:pt x="698830" y="350202"/>
                  </a:lnTo>
                  <a:lnTo>
                    <a:pt x="699820" y="340614"/>
                  </a:lnTo>
                  <a:lnTo>
                    <a:pt x="702866" y="333188"/>
                  </a:lnTo>
                  <a:lnTo>
                    <a:pt x="710409" y="324961"/>
                  </a:lnTo>
                  <a:lnTo>
                    <a:pt x="718389" y="319862"/>
                  </a:lnTo>
                  <a:lnTo>
                    <a:pt x="89192" y="319862"/>
                  </a:lnTo>
                  <a:lnTo>
                    <a:pt x="82198" y="301114"/>
                  </a:lnTo>
                  <a:lnTo>
                    <a:pt x="70654" y="288980"/>
                  </a:lnTo>
                  <a:lnTo>
                    <a:pt x="55489" y="281702"/>
                  </a:lnTo>
                  <a:lnTo>
                    <a:pt x="37630" y="277520"/>
                  </a:lnTo>
                  <a:lnTo>
                    <a:pt x="37630" y="91579"/>
                  </a:lnTo>
                  <a:lnTo>
                    <a:pt x="57842" y="83910"/>
                  </a:lnTo>
                  <a:lnTo>
                    <a:pt x="73078" y="72501"/>
                  </a:lnTo>
                  <a:lnTo>
                    <a:pt x="83528" y="57143"/>
                  </a:lnTo>
                  <a:lnTo>
                    <a:pt x="89382" y="37630"/>
                  </a:lnTo>
                  <a:lnTo>
                    <a:pt x="705054" y="37630"/>
                  </a:lnTo>
                  <a:lnTo>
                    <a:pt x="702558" y="33404"/>
                  </a:lnTo>
                  <a:lnTo>
                    <a:pt x="699896" y="17843"/>
                  </a:lnTo>
                  <a:lnTo>
                    <a:pt x="698144" y="10838"/>
                  </a:lnTo>
                  <a:lnTo>
                    <a:pt x="694056" y="5173"/>
                  </a:lnTo>
                  <a:lnTo>
                    <a:pt x="688190" y="1382"/>
                  </a:lnTo>
                  <a:lnTo>
                    <a:pt x="681101" y="0"/>
                  </a:lnTo>
                  <a:close/>
                </a:path>
                <a:path w="753110" h="357505">
                  <a:moveTo>
                    <a:pt x="705054" y="37630"/>
                  </a:moveTo>
                  <a:lnTo>
                    <a:pt x="664768" y="37630"/>
                  </a:lnTo>
                  <a:lnTo>
                    <a:pt x="671363" y="55552"/>
                  </a:lnTo>
                  <a:lnTo>
                    <a:pt x="681947" y="70327"/>
                  </a:lnTo>
                  <a:lnTo>
                    <a:pt x="696495" y="81933"/>
                  </a:lnTo>
                  <a:lnTo>
                    <a:pt x="714984" y="90347"/>
                  </a:lnTo>
                  <a:lnTo>
                    <a:pt x="714984" y="279717"/>
                  </a:lnTo>
                  <a:lnTo>
                    <a:pt x="699411" y="286906"/>
                  </a:lnTo>
                  <a:lnTo>
                    <a:pt x="685955" y="296270"/>
                  </a:lnTo>
                  <a:lnTo>
                    <a:pt x="675076" y="307394"/>
                  </a:lnTo>
                  <a:lnTo>
                    <a:pt x="667232" y="319862"/>
                  </a:lnTo>
                  <a:lnTo>
                    <a:pt x="718389" y="319862"/>
                  </a:lnTo>
                  <a:lnTo>
                    <a:pt x="722062" y="317514"/>
                  </a:lnTo>
                  <a:lnTo>
                    <a:pt x="737438" y="312432"/>
                  </a:lnTo>
                  <a:lnTo>
                    <a:pt x="746252" y="310692"/>
                  </a:lnTo>
                  <a:lnTo>
                    <a:pt x="752614" y="302958"/>
                  </a:lnTo>
                  <a:lnTo>
                    <a:pt x="752614" y="66852"/>
                  </a:lnTo>
                  <a:lnTo>
                    <a:pt x="746252" y="59118"/>
                  </a:lnTo>
                  <a:lnTo>
                    <a:pt x="737438" y="57378"/>
                  </a:lnTo>
                  <a:lnTo>
                    <a:pt x="720574" y="52376"/>
                  </a:lnTo>
                  <a:lnTo>
                    <a:pt x="709199" y="44650"/>
                  </a:lnTo>
                  <a:lnTo>
                    <a:pt x="705054" y="37630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3584252" y="3251167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8161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584252" y="3326428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8161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584252" y="3401690"/>
              <a:ext cx="865505" cy="0"/>
            </a:xfrm>
            <a:custGeom>
              <a:avLst/>
              <a:gdLst/>
              <a:ahLst/>
              <a:cxnLst/>
              <a:rect l="l" t="t" r="r" b="b"/>
              <a:pathLst>
                <a:path w="865504">
                  <a:moveTo>
                    <a:pt x="0" y="0"/>
                  </a:moveTo>
                  <a:lnTo>
                    <a:pt x="865505" y="0"/>
                  </a:lnTo>
                </a:path>
              </a:pathLst>
            </a:custGeom>
            <a:ln w="37630">
              <a:solidFill>
                <a:srgbClr val="81615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581400" y="6261100"/>
              <a:ext cx="756920" cy="762000"/>
            </a:xfrm>
            <a:custGeom>
              <a:avLst/>
              <a:gdLst/>
              <a:ahLst/>
              <a:cxnLst/>
              <a:rect l="l" t="t" r="r" b="b"/>
              <a:pathLst>
                <a:path w="756920" h="762000">
                  <a:moveTo>
                    <a:pt x="644042" y="0"/>
                  </a:moveTo>
                  <a:lnTo>
                    <a:pt x="561581" y="0"/>
                  </a:lnTo>
                  <a:lnTo>
                    <a:pt x="117957" y="762000"/>
                  </a:lnTo>
                  <a:lnTo>
                    <a:pt x="199377" y="762000"/>
                  </a:lnTo>
                  <a:lnTo>
                    <a:pt x="644042" y="0"/>
                  </a:lnTo>
                  <a:close/>
                </a:path>
                <a:path w="756920" h="762000">
                  <a:moveTo>
                    <a:pt x="607517" y="307936"/>
                  </a:moveTo>
                  <a:lnTo>
                    <a:pt x="565820" y="312630"/>
                  </a:lnTo>
                  <a:lnTo>
                    <a:pt x="526608" y="326463"/>
                  </a:lnTo>
                  <a:lnTo>
                    <a:pt x="494220" y="348538"/>
                  </a:lnTo>
                  <a:lnTo>
                    <a:pt x="470242" y="378383"/>
                  </a:lnTo>
                  <a:lnTo>
                    <a:pt x="458014" y="415877"/>
                  </a:lnTo>
                  <a:lnTo>
                    <a:pt x="457200" y="627341"/>
                  </a:lnTo>
                  <a:lnTo>
                    <a:pt x="457983" y="641536"/>
                  </a:lnTo>
                  <a:lnTo>
                    <a:pt x="469722" y="679018"/>
                  </a:lnTo>
                  <a:lnTo>
                    <a:pt x="503123" y="717118"/>
                  </a:lnTo>
                  <a:lnTo>
                    <a:pt x="537961" y="736197"/>
                  </a:lnTo>
                  <a:lnTo>
                    <a:pt x="578800" y="746469"/>
                  </a:lnTo>
                  <a:lnTo>
                    <a:pt x="607517" y="748423"/>
                  </a:lnTo>
                  <a:lnTo>
                    <a:pt x="621538" y="747935"/>
                  </a:lnTo>
                  <a:lnTo>
                    <a:pt x="662838" y="740600"/>
                  </a:lnTo>
                  <a:lnTo>
                    <a:pt x="700019" y="724457"/>
                  </a:lnTo>
                  <a:lnTo>
                    <a:pt x="729638" y="699768"/>
                  </a:lnTo>
                  <a:lnTo>
                    <a:pt x="747943" y="671182"/>
                  </a:lnTo>
                  <a:lnTo>
                    <a:pt x="600544" y="671182"/>
                  </a:lnTo>
                  <a:lnTo>
                    <a:pt x="593420" y="670140"/>
                  </a:lnTo>
                  <a:lnTo>
                    <a:pt x="554443" y="648919"/>
                  </a:lnTo>
                  <a:lnTo>
                    <a:pt x="544880" y="616902"/>
                  </a:lnTo>
                  <a:lnTo>
                    <a:pt x="544880" y="442582"/>
                  </a:lnTo>
                  <a:lnTo>
                    <a:pt x="559498" y="403796"/>
                  </a:lnTo>
                  <a:lnTo>
                    <a:pt x="600544" y="386219"/>
                  </a:lnTo>
                  <a:lnTo>
                    <a:pt x="747940" y="386219"/>
                  </a:lnTo>
                  <a:lnTo>
                    <a:pt x="744258" y="378383"/>
                  </a:lnTo>
                  <a:lnTo>
                    <a:pt x="720467" y="348538"/>
                  </a:lnTo>
                  <a:lnTo>
                    <a:pt x="687625" y="326463"/>
                  </a:lnTo>
                  <a:lnTo>
                    <a:pt x="648906" y="312630"/>
                  </a:lnTo>
                  <a:lnTo>
                    <a:pt x="621507" y="308458"/>
                  </a:lnTo>
                  <a:lnTo>
                    <a:pt x="607517" y="307936"/>
                  </a:lnTo>
                  <a:close/>
                </a:path>
                <a:path w="756920" h="762000">
                  <a:moveTo>
                    <a:pt x="747940" y="386219"/>
                  </a:moveTo>
                  <a:lnTo>
                    <a:pt x="614464" y="386219"/>
                  </a:lnTo>
                  <a:lnTo>
                    <a:pt x="621766" y="387261"/>
                  </a:lnTo>
                  <a:lnTo>
                    <a:pt x="637082" y="391439"/>
                  </a:lnTo>
                  <a:lnTo>
                    <a:pt x="667951" y="422035"/>
                  </a:lnTo>
                  <a:lnTo>
                    <a:pt x="671182" y="442582"/>
                  </a:lnTo>
                  <a:lnTo>
                    <a:pt x="671182" y="616902"/>
                  </a:lnTo>
                  <a:lnTo>
                    <a:pt x="656577" y="654481"/>
                  </a:lnTo>
                  <a:lnTo>
                    <a:pt x="621766" y="670140"/>
                  </a:lnTo>
                  <a:lnTo>
                    <a:pt x="614464" y="671182"/>
                  </a:lnTo>
                  <a:lnTo>
                    <a:pt x="747943" y="671182"/>
                  </a:lnTo>
                  <a:lnTo>
                    <a:pt x="749734" y="667373"/>
                  </a:lnTo>
                  <a:lnTo>
                    <a:pt x="753648" y="654880"/>
                  </a:lnTo>
                  <a:lnTo>
                    <a:pt x="755997" y="641536"/>
                  </a:lnTo>
                  <a:lnTo>
                    <a:pt x="756780" y="627341"/>
                  </a:lnTo>
                  <a:lnTo>
                    <a:pt x="756679" y="428232"/>
                  </a:lnTo>
                  <a:lnTo>
                    <a:pt x="755997" y="415877"/>
                  </a:lnTo>
                  <a:lnTo>
                    <a:pt x="753648" y="402536"/>
                  </a:lnTo>
                  <a:lnTo>
                    <a:pt x="749734" y="390037"/>
                  </a:lnTo>
                  <a:lnTo>
                    <a:pt x="747940" y="386219"/>
                  </a:lnTo>
                  <a:close/>
                </a:path>
                <a:path w="756920" h="762000">
                  <a:moveTo>
                    <a:pt x="150317" y="20878"/>
                  </a:moveTo>
                  <a:lnTo>
                    <a:pt x="108620" y="25572"/>
                  </a:lnTo>
                  <a:lnTo>
                    <a:pt x="69276" y="39411"/>
                  </a:lnTo>
                  <a:lnTo>
                    <a:pt x="36307" y="61491"/>
                  </a:lnTo>
                  <a:lnTo>
                    <a:pt x="12522" y="91338"/>
                  </a:lnTo>
                  <a:lnTo>
                    <a:pt x="783" y="128821"/>
                  </a:lnTo>
                  <a:lnTo>
                    <a:pt x="0" y="340283"/>
                  </a:lnTo>
                  <a:lnTo>
                    <a:pt x="783" y="354478"/>
                  </a:lnTo>
                  <a:lnTo>
                    <a:pt x="12522" y="391960"/>
                  </a:lnTo>
                  <a:lnTo>
                    <a:pt x="45923" y="430060"/>
                  </a:lnTo>
                  <a:lnTo>
                    <a:pt x="80761" y="449139"/>
                  </a:lnTo>
                  <a:lnTo>
                    <a:pt x="121600" y="459417"/>
                  </a:lnTo>
                  <a:lnTo>
                    <a:pt x="150317" y="461378"/>
                  </a:lnTo>
                  <a:lnTo>
                    <a:pt x="164338" y="460887"/>
                  </a:lnTo>
                  <a:lnTo>
                    <a:pt x="205638" y="453542"/>
                  </a:lnTo>
                  <a:lnTo>
                    <a:pt x="242819" y="437399"/>
                  </a:lnTo>
                  <a:lnTo>
                    <a:pt x="272438" y="412710"/>
                  </a:lnTo>
                  <a:lnTo>
                    <a:pt x="290737" y="384136"/>
                  </a:lnTo>
                  <a:lnTo>
                    <a:pt x="143344" y="384136"/>
                  </a:lnTo>
                  <a:lnTo>
                    <a:pt x="136220" y="383082"/>
                  </a:lnTo>
                  <a:lnTo>
                    <a:pt x="97243" y="361873"/>
                  </a:lnTo>
                  <a:lnTo>
                    <a:pt x="87680" y="329857"/>
                  </a:lnTo>
                  <a:lnTo>
                    <a:pt x="87680" y="155536"/>
                  </a:lnTo>
                  <a:lnTo>
                    <a:pt x="102298" y="116751"/>
                  </a:lnTo>
                  <a:lnTo>
                    <a:pt x="143344" y="99161"/>
                  </a:lnTo>
                  <a:lnTo>
                    <a:pt x="290735" y="99161"/>
                  </a:lnTo>
                  <a:lnTo>
                    <a:pt x="287058" y="91338"/>
                  </a:lnTo>
                  <a:lnTo>
                    <a:pt x="263267" y="61491"/>
                  </a:lnTo>
                  <a:lnTo>
                    <a:pt x="230425" y="39411"/>
                  </a:lnTo>
                  <a:lnTo>
                    <a:pt x="191706" y="25572"/>
                  </a:lnTo>
                  <a:lnTo>
                    <a:pt x="164307" y="21400"/>
                  </a:lnTo>
                  <a:lnTo>
                    <a:pt x="150317" y="20878"/>
                  </a:lnTo>
                  <a:close/>
                </a:path>
                <a:path w="756920" h="762000">
                  <a:moveTo>
                    <a:pt x="290735" y="99161"/>
                  </a:moveTo>
                  <a:lnTo>
                    <a:pt x="157264" y="99161"/>
                  </a:lnTo>
                  <a:lnTo>
                    <a:pt x="164566" y="100203"/>
                  </a:lnTo>
                  <a:lnTo>
                    <a:pt x="179882" y="104381"/>
                  </a:lnTo>
                  <a:lnTo>
                    <a:pt x="210751" y="134984"/>
                  </a:lnTo>
                  <a:lnTo>
                    <a:pt x="213982" y="155536"/>
                  </a:lnTo>
                  <a:lnTo>
                    <a:pt x="213982" y="329857"/>
                  </a:lnTo>
                  <a:lnTo>
                    <a:pt x="199377" y="367423"/>
                  </a:lnTo>
                  <a:lnTo>
                    <a:pt x="164566" y="383082"/>
                  </a:lnTo>
                  <a:lnTo>
                    <a:pt x="157264" y="384136"/>
                  </a:lnTo>
                  <a:lnTo>
                    <a:pt x="290737" y="384136"/>
                  </a:lnTo>
                  <a:lnTo>
                    <a:pt x="292534" y="380315"/>
                  </a:lnTo>
                  <a:lnTo>
                    <a:pt x="296448" y="367822"/>
                  </a:lnTo>
                  <a:lnTo>
                    <a:pt x="298797" y="354478"/>
                  </a:lnTo>
                  <a:lnTo>
                    <a:pt x="299580" y="340283"/>
                  </a:lnTo>
                  <a:lnTo>
                    <a:pt x="299479" y="141182"/>
                  </a:lnTo>
                  <a:lnTo>
                    <a:pt x="298797" y="128821"/>
                  </a:lnTo>
                  <a:lnTo>
                    <a:pt x="296448" y="115484"/>
                  </a:lnTo>
                  <a:lnTo>
                    <a:pt x="292534" y="102989"/>
                  </a:lnTo>
                  <a:lnTo>
                    <a:pt x="290735" y="99161"/>
                  </a:lnTo>
                  <a:close/>
                </a:path>
              </a:pathLst>
            </a:custGeom>
            <a:solidFill>
              <a:srgbClr val="81615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31800" y="2274846"/>
            <a:ext cx="14700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ÚČEL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1800" y="4527522"/>
            <a:ext cx="13100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id="{F45627E1-09BC-9349-A229-55751FFA694D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5">
            <a:extLst>
              <a:ext uri="{FF2B5EF4-FFF2-40B4-BE49-F238E27FC236}">
                <a16:creationId xmlns:a16="http://schemas.microsoft.com/office/drawing/2014/main" id="{61923D03-D0D4-A94D-A5F0-8B1F9DAA3CBE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9CC1D6C7-1DB2-714E-80A7-0A17719E23DA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id="{441C93C0-BE7B-3245-A4E6-75459442CF79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18">
            <a:extLst>
              <a:ext uri="{FF2B5EF4-FFF2-40B4-BE49-F238E27FC236}">
                <a16:creationId xmlns:a16="http://schemas.microsoft.com/office/drawing/2014/main" id="{061E4680-26A4-A247-810F-84478A9E0007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19">
            <a:extLst>
              <a:ext uri="{FF2B5EF4-FFF2-40B4-BE49-F238E27FC236}">
                <a16:creationId xmlns:a16="http://schemas.microsoft.com/office/drawing/2014/main" id="{0D06FB0F-9477-6045-9920-D5CD4229D5A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211907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1800" y="2274846"/>
            <a:ext cx="2282825" cy="2030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PODMIENKY 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POSKYTNUTIA  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ÚVERU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 </a:t>
            </a: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ZATEPLENIE</a:t>
            </a:r>
            <a:r>
              <a:rPr kumimoji="0" sz="23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ZSS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0516" y="43830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CDA20C99-6B93-E943-A30F-6A6147E7F77D}"/>
              </a:ext>
            </a:extLst>
          </p:cNvPr>
          <p:cNvGrpSpPr/>
          <p:nvPr/>
        </p:nvGrpSpPr>
        <p:grpSpPr>
          <a:xfrm>
            <a:off x="4397990" y="990861"/>
            <a:ext cx="936397" cy="863747"/>
            <a:chOff x="4397990" y="990861"/>
            <a:chExt cx="936397" cy="863747"/>
          </a:xfrm>
        </p:grpSpPr>
        <p:sp>
          <p:nvSpPr>
            <p:cNvPr id="5" name="object 5"/>
            <p:cNvSpPr/>
            <p:nvPr/>
          </p:nvSpPr>
          <p:spPr>
            <a:xfrm>
              <a:off x="4723708" y="990861"/>
              <a:ext cx="347980" cy="231140"/>
            </a:xfrm>
            <a:custGeom>
              <a:avLst/>
              <a:gdLst/>
              <a:ahLst/>
              <a:cxnLst/>
              <a:rect l="l" t="t" r="r" b="b"/>
              <a:pathLst>
                <a:path w="347979" h="231140">
                  <a:moveTo>
                    <a:pt x="26772" y="0"/>
                  </a:moveTo>
                  <a:lnTo>
                    <a:pt x="17763" y="398"/>
                  </a:lnTo>
                  <a:lnTo>
                    <a:pt x="9563" y="4144"/>
                  </a:lnTo>
                  <a:lnTo>
                    <a:pt x="3209" y="10987"/>
                  </a:lnTo>
                  <a:lnTo>
                    <a:pt x="0" y="19757"/>
                  </a:lnTo>
                  <a:lnTo>
                    <a:pt x="394" y="28765"/>
                  </a:lnTo>
                  <a:lnTo>
                    <a:pt x="4139" y="36970"/>
                  </a:lnTo>
                  <a:lnTo>
                    <a:pt x="10981" y="43333"/>
                  </a:lnTo>
                  <a:lnTo>
                    <a:pt x="315756" y="229922"/>
                  </a:lnTo>
                  <a:lnTo>
                    <a:pt x="320010" y="231039"/>
                  </a:lnTo>
                  <a:lnTo>
                    <a:pt x="332113" y="231039"/>
                  </a:lnTo>
                  <a:lnTo>
                    <a:pt x="339835" y="227039"/>
                  </a:lnTo>
                  <a:lnTo>
                    <a:pt x="344267" y="219800"/>
                  </a:lnTo>
                  <a:lnTo>
                    <a:pt x="347477" y="211027"/>
                  </a:lnTo>
                  <a:lnTo>
                    <a:pt x="347082" y="202017"/>
                  </a:lnTo>
                  <a:lnTo>
                    <a:pt x="343337" y="193811"/>
                  </a:lnTo>
                  <a:lnTo>
                    <a:pt x="336495" y="187453"/>
                  </a:lnTo>
                  <a:lnTo>
                    <a:pt x="35556" y="3201"/>
                  </a:lnTo>
                  <a:lnTo>
                    <a:pt x="26772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939284" y="1090707"/>
              <a:ext cx="155778" cy="1548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43252" y="1530123"/>
              <a:ext cx="191135" cy="324485"/>
            </a:xfrm>
            <a:custGeom>
              <a:avLst/>
              <a:gdLst/>
              <a:ahLst/>
              <a:cxnLst/>
              <a:rect l="l" t="t" r="r" b="b"/>
              <a:pathLst>
                <a:path w="191135" h="324485">
                  <a:moveTo>
                    <a:pt x="143700" y="0"/>
                  </a:moveTo>
                  <a:lnTo>
                    <a:pt x="47053" y="0"/>
                  </a:lnTo>
                  <a:lnTo>
                    <a:pt x="28760" y="3705"/>
                  </a:lnTo>
                  <a:lnTo>
                    <a:pt x="13801" y="13801"/>
                  </a:lnTo>
                  <a:lnTo>
                    <a:pt x="3705" y="28760"/>
                  </a:lnTo>
                  <a:lnTo>
                    <a:pt x="2" y="47040"/>
                  </a:lnTo>
                  <a:lnTo>
                    <a:pt x="0" y="277025"/>
                  </a:lnTo>
                  <a:lnTo>
                    <a:pt x="3705" y="295323"/>
                  </a:lnTo>
                  <a:lnTo>
                    <a:pt x="13801" y="310281"/>
                  </a:lnTo>
                  <a:lnTo>
                    <a:pt x="28760" y="320375"/>
                  </a:lnTo>
                  <a:lnTo>
                    <a:pt x="47053" y="324078"/>
                  </a:lnTo>
                  <a:lnTo>
                    <a:pt x="143700" y="324078"/>
                  </a:lnTo>
                  <a:lnTo>
                    <a:pt x="161993" y="320375"/>
                  </a:lnTo>
                  <a:lnTo>
                    <a:pt x="176952" y="310281"/>
                  </a:lnTo>
                  <a:lnTo>
                    <a:pt x="187048" y="295323"/>
                  </a:lnTo>
                  <a:lnTo>
                    <a:pt x="190753" y="277025"/>
                  </a:lnTo>
                  <a:lnTo>
                    <a:pt x="47053" y="277025"/>
                  </a:lnTo>
                  <a:lnTo>
                    <a:pt x="47053" y="47040"/>
                  </a:lnTo>
                  <a:lnTo>
                    <a:pt x="190751" y="47040"/>
                  </a:lnTo>
                  <a:lnTo>
                    <a:pt x="187048" y="28760"/>
                  </a:lnTo>
                  <a:lnTo>
                    <a:pt x="176952" y="13801"/>
                  </a:lnTo>
                  <a:lnTo>
                    <a:pt x="161993" y="3705"/>
                  </a:lnTo>
                  <a:lnTo>
                    <a:pt x="143700" y="0"/>
                  </a:lnTo>
                  <a:close/>
                </a:path>
                <a:path w="191135" h="324485">
                  <a:moveTo>
                    <a:pt x="190751" y="47040"/>
                  </a:moveTo>
                  <a:lnTo>
                    <a:pt x="143700" y="47040"/>
                  </a:lnTo>
                  <a:lnTo>
                    <a:pt x="143700" y="277025"/>
                  </a:lnTo>
                  <a:lnTo>
                    <a:pt x="190753" y="277025"/>
                  </a:lnTo>
                  <a:lnTo>
                    <a:pt x="190751" y="4704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900497" y="1383083"/>
              <a:ext cx="191135" cy="471170"/>
            </a:xfrm>
            <a:custGeom>
              <a:avLst/>
              <a:gdLst/>
              <a:ahLst/>
              <a:cxnLst/>
              <a:rect l="l" t="t" r="r" b="b"/>
              <a:pathLst>
                <a:path w="191135" h="471169">
                  <a:moveTo>
                    <a:pt x="143700" y="0"/>
                  </a:moveTo>
                  <a:lnTo>
                    <a:pt x="47053" y="0"/>
                  </a:lnTo>
                  <a:lnTo>
                    <a:pt x="28760" y="3703"/>
                  </a:lnTo>
                  <a:lnTo>
                    <a:pt x="13801" y="13796"/>
                  </a:lnTo>
                  <a:lnTo>
                    <a:pt x="3705" y="28755"/>
                  </a:lnTo>
                  <a:lnTo>
                    <a:pt x="0" y="47053"/>
                  </a:lnTo>
                  <a:lnTo>
                    <a:pt x="0" y="424065"/>
                  </a:lnTo>
                  <a:lnTo>
                    <a:pt x="3705" y="442363"/>
                  </a:lnTo>
                  <a:lnTo>
                    <a:pt x="13801" y="457322"/>
                  </a:lnTo>
                  <a:lnTo>
                    <a:pt x="28760" y="467415"/>
                  </a:lnTo>
                  <a:lnTo>
                    <a:pt x="47053" y="471119"/>
                  </a:lnTo>
                  <a:lnTo>
                    <a:pt x="143700" y="471119"/>
                  </a:lnTo>
                  <a:lnTo>
                    <a:pt x="161993" y="467415"/>
                  </a:lnTo>
                  <a:lnTo>
                    <a:pt x="176952" y="457322"/>
                  </a:lnTo>
                  <a:lnTo>
                    <a:pt x="187048" y="442363"/>
                  </a:lnTo>
                  <a:lnTo>
                    <a:pt x="190753" y="424065"/>
                  </a:lnTo>
                  <a:lnTo>
                    <a:pt x="47053" y="424065"/>
                  </a:lnTo>
                  <a:lnTo>
                    <a:pt x="47053" y="47053"/>
                  </a:lnTo>
                  <a:lnTo>
                    <a:pt x="190753" y="47053"/>
                  </a:lnTo>
                  <a:lnTo>
                    <a:pt x="187048" y="28755"/>
                  </a:lnTo>
                  <a:lnTo>
                    <a:pt x="176952" y="13796"/>
                  </a:lnTo>
                  <a:lnTo>
                    <a:pt x="161993" y="3703"/>
                  </a:lnTo>
                  <a:lnTo>
                    <a:pt x="143700" y="0"/>
                  </a:lnTo>
                  <a:close/>
                </a:path>
                <a:path w="191135" h="471169">
                  <a:moveTo>
                    <a:pt x="190753" y="47053"/>
                  </a:moveTo>
                  <a:lnTo>
                    <a:pt x="143700" y="47053"/>
                  </a:lnTo>
                  <a:lnTo>
                    <a:pt x="143700" y="424065"/>
                  </a:lnTo>
                  <a:lnTo>
                    <a:pt x="190753" y="424065"/>
                  </a:lnTo>
                  <a:lnTo>
                    <a:pt x="190753" y="47053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649245" y="1231458"/>
              <a:ext cx="191135" cy="622935"/>
            </a:xfrm>
            <a:custGeom>
              <a:avLst/>
              <a:gdLst/>
              <a:ahLst/>
              <a:cxnLst/>
              <a:rect l="l" t="t" r="r" b="b"/>
              <a:pathLst>
                <a:path w="191135" h="622935">
                  <a:moveTo>
                    <a:pt x="143700" y="0"/>
                  </a:moveTo>
                  <a:lnTo>
                    <a:pt x="47053" y="0"/>
                  </a:lnTo>
                  <a:lnTo>
                    <a:pt x="28760" y="3701"/>
                  </a:lnTo>
                  <a:lnTo>
                    <a:pt x="13801" y="13792"/>
                  </a:lnTo>
                  <a:lnTo>
                    <a:pt x="3705" y="28750"/>
                  </a:lnTo>
                  <a:lnTo>
                    <a:pt x="2" y="47040"/>
                  </a:lnTo>
                  <a:lnTo>
                    <a:pt x="0" y="575690"/>
                  </a:lnTo>
                  <a:lnTo>
                    <a:pt x="3705" y="593989"/>
                  </a:lnTo>
                  <a:lnTo>
                    <a:pt x="13801" y="608947"/>
                  </a:lnTo>
                  <a:lnTo>
                    <a:pt x="28760" y="619041"/>
                  </a:lnTo>
                  <a:lnTo>
                    <a:pt x="47053" y="622744"/>
                  </a:lnTo>
                  <a:lnTo>
                    <a:pt x="143700" y="622744"/>
                  </a:lnTo>
                  <a:lnTo>
                    <a:pt x="161993" y="619041"/>
                  </a:lnTo>
                  <a:lnTo>
                    <a:pt x="176952" y="608947"/>
                  </a:lnTo>
                  <a:lnTo>
                    <a:pt x="187048" y="593989"/>
                  </a:lnTo>
                  <a:lnTo>
                    <a:pt x="190753" y="575690"/>
                  </a:lnTo>
                  <a:lnTo>
                    <a:pt x="47053" y="575690"/>
                  </a:lnTo>
                  <a:lnTo>
                    <a:pt x="47053" y="47040"/>
                  </a:lnTo>
                  <a:lnTo>
                    <a:pt x="190751" y="47040"/>
                  </a:lnTo>
                  <a:lnTo>
                    <a:pt x="187048" y="28750"/>
                  </a:lnTo>
                  <a:lnTo>
                    <a:pt x="176952" y="13792"/>
                  </a:lnTo>
                  <a:lnTo>
                    <a:pt x="161993" y="3701"/>
                  </a:lnTo>
                  <a:lnTo>
                    <a:pt x="143700" y="0"/>
                  </a:lnTo>
                  <a:close/>
                </a:path>
                <a:path w="191135" h="622935">
                  <a:moveTo>
                    <a:pt x="190751" y="47040"/>
                  </a:moveTo>
                  <a:lnTo>
                    <a:pt x="143700" y="47040"/>
                  </a:lnTo>
                  <a:lnTo>
                    <a:pt x="143700" y="575690"/>
                  </a:lnTo>
                  <a:lnTo>
                    <a:pt x="190753" y="575690"/>
                  </a:lnTo>
                  <a:lnTo>
                    <a:pt x="190751" y="4704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397990" y="1093853"/>
              <a:ext cx="191135" cy="760730"/>
            </a:xfrm>
            <a:custGeom>
              <a:avLst/>
              <a:gdLst/>
              <a:ahLst/>
              <a:cxnLst/>
              <a:rect l="l" t="t" r="r" b="b"/>
              <a:pathLst>
                <a:path w="191135" h="760730">
                  <a:moveTo>
                    <a:pt x="143700" y="0"/>
                  </a:moveTo>
                  <a:lnTo>
                    <a:pt x="47053" y="0"/>
                  </a:lnTo>
                  <a:lnTo>
                    <a:pt x="28760" y="3701"/>
                  </a:lnTo>
                  <a:lnTo>
                    <a:pt x="13801" y="13790"/>
                  </a:lnTo>
                  <a:lnTo>
                    <a:pt x="3705" y="28744"/>
                  </a:lnTo>
                  <a:lnTo>
                    <a:pt x="0" y="47040"/>
                  </a:lnTo>
                  <a:lnTo>
                    <a:pt x="0" y="713295"/>
                  </a:lnTo>
                  <a:lnTo>
                    <a:pt x="3705" y="731593"/>
                  </a:lnTo>
                  <a:lnTo>
                    <a:pt x="13801" y="746552"/>
                  </a:lnTo>
                  <a:lnTo>
                    <a:pt x="28760" y="756645"/>
                  </a:lnTo>
                  <a:lnTo>
                    <a:pt x="47053" y="760349"/>
                  </a:lnTo>
                  <a:lnTo>
                    <a:pt x="143700" y="760349"/>
                  </a:lnTo>
                  <a:lnTo>
                    <a:pt x="161993" y="756645"/>
                  </a:lnTo>
                  <a:lnTo>
                    <a:pt x="176952" y="746552"/>
                  </a:lnTo>
                  <a:lnTo>
                    <a:pt x="187048" y="731593"/>
                  </a:lnTo>
                  <a:lnTo>
                    <a:pt x="190753" y="713295"/>
                  </a:lnTo>
                  <a:lnTo>
                    <a:pt x="47053" y="713295"/>
                  </a:lnTo>
                  <a:lnTo>
                    <a:pt x="47053" y="47040"/>
                  </a:lnTo>
                  <a:lnTo>
                    <a:pt x="190753" y="47040"/>
                  </a:lnTo>
                  <a:lnTo>
                    <a:pt x="187048" y="28744"/>
                  </a:lnTo>
                  <a:lnTo>
                    <a:pt x="176952" y="13790"/>
                  </a:lnTo>
                  <a:lnTo>
                    <a:pt x="161993" y="3701"/>
                  </a:lnTo>
                  <a:lnTo>
                    <a:pt x="143700" y="0"/>
                  </a:lnTo>
                  <a:close/>
                </a:path>
                <a:path w="191135" h="760730">
                  <a:moveTo>
                    <a:pt x="190753" y="47040"/>
                  </a:moveTo>
                  <a:lnTo>
                    <a:pt x="143700" y="47040"/>
                  </a:lnTo>
                  <a:lnTo>
                    <a:pt x="143700" y="713295"/>
                  </a:lnTo>
                  <a:lnTo>
                    <a:pt x="190753" y="713295"/>
                  </a:lnTo>
                  <a:lnTo>
                    <a:pt x="190753" y="4704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D0034C3E-13D7-A145-B55A-78B7A278EC68}"/>
              </a:ext>
            </a:extLst>
          </p:cNvPr>
          <p:cNvGrpSpPr/>
          <p:nvPr/>
        </p:nvGrpSpPr>
        <p:grpSpPr>
          <a:xfrm>
            <a:off x="13004832" y="1014453"/>
            <a:ext cx="1061497" cy="1059263"/>
            <a:chOff x="13004832" y="1014453"/>
            <a:chExt cx="1061497" cy="1059263"/>
          </a:xfrm>
        </p:grpSpPr>
        <p:sp>
          <p:nvSpPr>
            <p:cNvPr id="11" name="object 11"/>
            <p:cNvSpPr/>
            <p:nvPr/>
          </p:nvSpPr>
          <p:spPr>
            <a:xfrm>
              <a:off x="13004832" y="1016000"/>
              <a:ext cx="714375" cy="928369"/>
            </a:xfrm>
            <a:custGeom>
              <a:avLst/>
              <a:gdLst/>
              <a:ahLst/>
              <a:cxnLst/>
              <a:rect l="l" t="t" r="r" b="b"/>
              <a:pathLst>
                <a:path w="714375" h="928369">
                  <a:moveTo>
                    <a:pt x="478324" y="0"/>
                  </a:moveTo>
                  <a:lnTo>
                    <a:pt x="40314" y="0"/>
                  </a:lnTo>
                  <a:lnTo>
                    <a:pt x="24623" y="3175"/>
                  </a:lnTo>
                  <a:lnTo>
                    <a:pt x="11796" y="11830"/>
                  </a:lnTo>
                  <a:lnTo>
                    <a:pt x="3141" y="24656"/>
                  </a:lnTo>
                  <a:lnTo>
                    <a:pt x="0" y="40182"/>
                  </a:lnTo>
                  <a:lnTo>
                    <a:pt x="0" y="887869"/>
                  </a:lnTo>
                  <a:lnTo>
                    <a:pt x="3141" y="903395"/>
                  </a:lnTo>
                  <a:lnTo>
                    <a:pt x="11796" y="916222"/>
                  </a:lnTo>
                  <a:lnTo>
                    <a:pt x="24623" y="924877"/>
                  </a:lnTo>
                  <a:lnTo>
                    <a:pt x="40314" y="928052"/>
                  </a:lnTo>
                  <a:lnTo>
                    <a:pt x="673409" y="928052"/>
                  </a:lnTo>
                  <a:lnTo>
                    <a:pt x="689102" y="924877"/>
                  </a:lnTo>
                  <a:lnTo>
                    <a:pt x="701933" y="916222"/>
                  </a:lnTo>
                  <a:lnTo>
                    <a:pt x="710592" y="903395"/>
                  </a:lnTo>
                  <a:lnTo>
                    <a:pt x="713736" y="887869"/>
                  </a:lnTo>
                  <a:lnTo>
                    <a:pt x="40314" y="887869"/>
                  </a:lnTo>
                  <a:lnTo>
                    <a:pt x="40314" y="40182"/>
                  </a:lnTo>
                  <a:lnTo>
                    <a:pt x="521494" y="40182"/>
                  </a:lnTo>
                  <a:lnTo>
                    <a:pt x="483430" y="2120"/>
                  </a:lnTo>
                  <a:lnTo>
                    <a:pt x="478324" y="0"/>
                  </a:lnTo>
                  <a:close/>
                </a:path>
                <a:path w="714375" h="928369">
                  <a:moveTo>
                    <a:pt x="521494" y="40182"/>
                  </a:moveTo>
                  <a:lnTo>
                    <a:pt x="464672" y="40182"/>
                  </a:lnTo>
                  <a:lnTo>
                    <a:pt x="673587" y="249085"/>
                  </a:lnTo>
                  <a:lnTo>
                    <a:pt x="673409" y="887869"/>
                  </a:lnTo>
                  <a:lnTo>
                    <a:pt x="713736" y="887869"/>
                  </a:lnTo>
                  <a:lnTo>
                    <a:pt x="713770" y="235445"/>
                  </a:lnTo>
                  <a:lnTo>
                    <a:pt x="711649" y="230327"/>
                  </a:lnTo>
                  <a:lnTo>
                    <a:pt x="521494" y="4018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3457728" y="1014453"/>
              <a:ext cx="262890" cy="262890"/>
            </a:xfrm>
            <a:custGeom>
              <a:avLst/>
              <a:gdLst/>
              <a:ahLst/>
              <a:cxnLst/>
              <a:rect l="l" t="t" r="r" b="b"/>
              <a:pathLst>
                <a:path w="262890" h="262890">
                  <a:moveTo>
                    <a:pt x="19913" y="0"/>
                  </a:moveTo>
                  <a:lnTo>
                    <a:pt x="4889" y="6184"/>
                  </a:lnTo>
                  <a:lnTo>
                    <a:pt x="0" y="13512"/>
                  </a:lnTo>
                  <a:lnTo>
                    <a:pt x="33" y="222224"/>
                  </a:lnTo>
                  <a:lnTo>
                    <a:pt x="3177" y="237750"/>
                  </a:lnTo>
                  <a:lnTo>
                    <a:pt x="11836" y="250577"/>
                  </a:lnTo>
                  <a:lnTo>
                    <a:pt x="24667" y="259232"/>
                  </a:lnTo>
                  <a:lnTo>
                    <a:pt x="40360" y="262407"/>
                  </a:lnTo>
                  <a:lnTo>
                    <a:pt x="248907" y="262407"/>
                  </a:lnTo>
                  <a:lnTo>
                    <a:pt x="256247" y="257517"/>
                  </a:lnTo>
                  <a:lnTo>
                    <a:pt x="262458" y="242493"/>
                  </a:lnTo>
                  <a:lnTo>
                    <a:pt x="260731" y="233857"/>
                  </a:lnTo>
                  <a:lnTo>
                    <a:pt x="249097" y="222224"/>
                  </a:lnTo>
                  <a:lnTo>
                    <a:pt x="40360" y="222224"/>
                  </a:lnTo>
                  <a:lnTo>
                    <a:pt x="40182" y="70142"/>
                  </a:lnTo>
                  <a:lnTo>
                    <a:pt x="97006" y="70142"/>
                  </a:lnTo>
                  <a:lnTo>
                    <a:pt x="28549" y="1689"/>
                  </a:lnTo>
                  <a:lnTo>
                    <a:pt x="19913" y="0"/>
                  </a:lnTo>
                  <a:close/>
                </a:path>
                <a:path w="262890" h="262890">
                  <a:moveTo>
                    <a:pt x="97006" y="70142"/>
                  </a:moveTo>
                  <a:lnTo>
                    <a:pt x="40182" y="70142"/>
                  </a:lnTo>
                  <a:lnTo>
                    <a:pt x="192278" y="222224"/>
                  </a:lnTo>
                  <a:lnTo>
                    <a:pt x="249097" y="222224"/>
                  </a:lnTo>
                  <a:lnTo>
                    <a:pt x="97006" y="7014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3126324" y="1395064"/>
              <a:ext cx="482600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0" y="0"/>
                  </a:moveTo>
                  <a:lnTo>
                    <a:pt x="482219" y="0"/>
                  </a:lnTo>
                </a:path>
              </a:pathLst>
            </a:custGeom>
            <a:ln w="40182">
              <a:solidFill>
                <a:srgbClr val="F580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3126324" y="1495527"/>
              <a:ext cx="482600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0" y="0"/>
                  </a:moveTo>
                  <a:lnTo>
                    <a:pt x="482219" y="0"/>
                  </a:lnTo>
                </a:path>
              </a:pathLst>
            </a:custGeom>
            <a:ln w="40182">
              <a:solidFill>
                <a:srgbClr val="F580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3126324" y="1595989"/>
              <a:ext cx="482600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0" y="0"/>
                  </a:moveTo>
                  <a:lnTo>
                    <a:pt x="482219" y="0"/>
                  </a:lnTo>
                </a:path>
              </a:pathLst>
            </a:custGeom>
            <a:ln w="40182">
              <a:solidFill>
                <a:srgbClr val="F580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3126324" y="1676363"/>
              <a:ext cx="301625" cy="40640"/>
            </a:xfrm>
            <a:custGeom>
              <a:avLst/>
              <a:gdLst/>
              <a:ahLst/>
              <a:cxnLst/>
              <a:rect l="l" t="t" r="r" b="b"/>
              <a:pathLst>
                <a:path w="301625" h="40639">
                  <a:moveTo>
                    <a:pt x="281292" y="0"/>
                  </a:moveTo>
                  <a:lnTo>
                    <a:pt x="20091" y="0"/>
                  </a:lnTo>
                  <a:lnTo>
                    <a:pt x="12264" y="1578"/>
                  </a:lnTo>
                  <a:lnTo>
                    <a:pt x="5878" y="5883"/>
                  </a:lnTo>
                  <a:lnTo>
                    <a:pt x="1576" y="12269"/>
                  </a:lnTo>
                  <a:lnTo>
                    <a:pt x="0" y="20091"/>
                  </a:lnTo>
                  <a:lnTo>
                    <a:pt x="1576" y="27913"/>
                  </a:lnTo>
                  <a:lnTo>
                    <a:pt x="5878" y="34299"/>
                  </a:lnTo>
                  <a:lnTo>
                    <a:pt x="12264" y="38604"/>
                  </a:lnTo>
                  <a:lnTo>
                    <a:pt x="20091" y="40182"/>
                  </a:lnTo>
                  <a:lnTo>
                    <a:pt x="281292" y="40182"/>
                  </a:lnTo>
                  <a:lnTo>
                    <a:pt x="289119" y="38604"/>
                  </a:lnTo>
                  <a:lnTo>
                    <a:pt x="295505" y="34299"/>
                  </a:lnTo>
                  <a:lnTo>
                    <a:pt x="299807" y="27913"/>
                  </a:lnTo>
                  <a:lnTo>
                    <a:pt x="301383" y="20091"/>
                  </a:lnTo>
                  <a:lnTo>
                    <a:pt x="299807" y="12269"/>
                  </a:lnTo>
                  <a:lnTo>
                    <a:pt x="295505" y="5883"/>
                  </a:lnTo>
                  <a:lnTo>
                    <a:pt x="289119" y="1578"/>
                  </a:lnTo>
                  <a:lnTo>
                    <a:pt x="281292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3412279" y="1575876"/>
              <a:ext cx="654050" cy="497840"/>
            </a:xfrm>
            <a:custGeom>
              <a:avLst/>
              <a:gdLst/>
              <a:ahLst/>
              <a:cxnLst/>
              <a:rect l="l" t="t" r="r" b="b"/>
              <a:pathLst>
                <a:path w="654050" h="497839">
                  <a:moveTo>
                    <a:pt x="94156" y="151893"/>
                  </a:moveTo>
                  <a:lnTo>
                    <a:pt x="56108" y="180430"/>
                  </a:lnTo>
                  <a:lnTo>
                    <a:pt x="28536" y="208002"/>
                  </a:lnTo>
                  <a:lnTo>
                    <a:pt x="0" y="246049"/>
                  </a:lnTo>
                  <a:lnTo>
                    <a:pt x="7134" y="261503"/>
                  </a:lnTo>
                  <a:lnTo>
                    <a:pt x="28536" y="284087"/>
                  </a:lnTo>
                  <a:lnTo>
                    <a:pt x="213360" y="468923"/>
                  </a:lnTo>
                  <a:lnTo>
                    <a:pt x="235951" y="490326"/>
                  </a:lnTo>
                  <a:lnTo>
                    <a:pt x="251409" y="497460"/>
                  </a:lnTo>
                  <a:lnTo>
                    <a:pt x="266866" y="490326"/>
                  </a:lnTo>
                  <a:lnTo>
                    <a:pt x="289458" y="468923"/>
                  </a:lnTo>
                  <a:lnTo>
                    <a:pt x="317030" y="441351"/>
                  </a:lnTo>
                  <a:lnTo>
                    <a:pt x="319112" y="439218"/>
                  </a:lnTo>
                  <a:lnTo>
                    <a:pt x="321792" y="435586"/>
                  </a:lnTo>
                  <a:lnTo>
                    <a:pt x="458241" y="299137"/>
                  </a:lnTo>
                  <a:lnTo>
                    <a:pt x="250901" y="299137"/>
                  </a:lnTo>
                  <a:lnTo>
                    <a:pt x="132194" y="180430"/>
                  </a:lnTo>
                  <a:lnTo>
                    <a:pt x="109609" y="159027"/>
                  </a:lnTo>
                  <a:lnTo>
                    <a:pt x="94156" y="151893"/>
                  </a:lnTo>
                  <a:close/>
                </a:path>
                <a:path w="654050" h="497839">
                  <a:moveTo>
                    <a:pt x="559562" y="0"/>
                  </a:moveTo>
                  <a:lnTo>
                    <a:pt x="544099" y="7135"/>
                  </a:lnTo>
                  <a:lnTo>
                    <a:pt x="521500" y="28538"/>
                  </a:lnTo>
                  <a:lnTo>
                    <a:pt x="250901" y="299137"/>
                  </a:lnTo>
                  <a:lnTo>
                    <a:pt x="458241" y="299137"/>
                  </a:lnTo>
                  <a:lnTo>
                    <a:pt x="625182" y="132195"/>
                  </a:lnTo>
                  <a:lnTo>
                    <a:pt x="646585" y="109611"/>
                  </a:lnTo>
                  <a:lnTo>
                    <a:pt x="653719" y="94157"/>
                  </a:lnTo>
                  <a:lnTo>
                    <a:pt x="646585" y="78701"/>
                  </a:lnTo>
                  <a:lnTo>
                    <a:pt x="625182" y="56110"/>
                  </a:lnTo>
                  <a:lnTo>
                    <a:pt x="597597" y="28525"/>
                  </a:lnTo>
                  <a:lnTo>
                    <a:pt x="575008" y="7130"/>
                  </a:lnTo>
                  <a:lnTo>
                    <a:pt x="559562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3412279" y="1575876"/>
              <a:ext cx="654050" cy="497840"/>
            </a:xfrm>
            <a:custGeom>
              <a:avLst/>
              <a:gdLst/>
              <a:ahLst/>
              <a:cxnLst/>
              <a:rect l="l" t="t" r="r" b="b"/>
              <a:pathLst>
                <a:path w="654050" h="497839">
                  <a:moveTo>
                    <a:pt x="625182" y="56110"/>
                  </a:moveTo>
                  <a:lnTo>
                    <a:pt x="597611" y="28538"/>
                  </a:lnTo>
                  <a:lnTo>
                    <a:pt x="575019" y="7135"/>
                  </a:lnTo>
                  <a:lnTo>
                    <a:pt x="559562" y="0"/>
                  </a:lnTo>
                  <a:lnTo>
                    <a:pt x="544104" y="7130"/>
                  </a:lnTo>
                  <a:lnTo>
                    <a:pt x="521512" y="28525"/>
                  </a:lnTo>
                  <a:lnTo>
                    <a:pt x="250901" y="299137"/>
                  </a:lnTo>
                  <a:lnTo>
                    <a:pt x="132194" y="180430"/>
                  </a:lnTo>
                  <a:lnTo>
                    <a:pt x="109609" y="159027"/>
                  </a:lnTo>
                  <a:lnTo>
                    <a:pt x="94156" y="151893"/>
                  </a:lnTo>
                  <a:lnTo>
                    <a:pt x="78700" y="159027"/>
                  </a:lnTo>
                  <a:lnTo>
                    <a:pt x="56108" y="180430"/>
                  </a:lnTo>
                  <a:lnTo>
                    <a:pt x="28536" y="208002"/>
                  </a:lnTo>
                  <a:lnTo>
                    <a:pt x="7134" y="230593"/>
                  </a:lnTo>
                  <a:lnTo>
                    <a:pt x="0" y="246049"/>
                  </a:lnTo>
                  <a:lnTo>
                    <a:pt x="7134" y="261503"/>
                  </a:lnTo>
                  <a:lnTo>
                    <a:pt x="28536" y="284087"/>
                  </a:lnTo>
                  <a:lnTo>
                    <a:pt x="213360" y="468923"/>
                  </a:lnTo>
                  <a:lnTo>
                    <a:pt x="235951" y="490326"/>
                  </a:lnTo>
                  <a:lnTo>
                    <a:pt x="251409" y="497460"/>
                  </a:lnTo>
                  <a:lnTo>
                    <a:pt x="266866" y="490326"/>
                  </a:lnTo>
                  <a:lnTo>
                    <a:pt x="289458" y="468923"/>
                  </a:lnTo>
                  <a:lnTo>
                    <a:pt x="317030" y="441351"/>
                  </a:lnTo>
                  <a:lnTo>
                    <a:pt x="319112" y="439218"/>
                  </a:lnTo>
                  <a:lnTo>
                    <a:pt x="321792" y="435586"/>
                  </a:lnTo>
                  <a:lnTo>
                    <a:pt x="625182" y="132195"/>
                  </a:lnTo>
                  <a:lnTo>
                    <a:pt x="646585" y="109611"/>
                  </a:lnTo>
                  <a:lnTo>
                    <a:pt x="653719" y="94157"/>
                  </a:lnTo>
                  <a:lnTo>
                    <a:pt x="646585" y="78701"/>
                  </a:lnTo>
                  <a:lnTo>
                    <a:pt x="625182" y="5611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F677E2D8-9C85-C34A-88E5-1E178222F520}"/>
              </a:ext>
            </a:extLst>
          </p:cNvPr>
          <p:cNvGrpSpPr/>
          <p:nvPr/>
        </p:nvGrpSpPr>
        <p:grpSpPr>
          <a:xfrm>
            <a:off x="6792801" y="1069736"/>
            <a:ext cx="528955" cy="810486"/>
            <a:chOff x="6792801" y="1069736"/>
            <a:chExt cx="528955" cy="810486"/>
          </a:xfrm>
        </p:grpSpPr>
        <p:sp>
          <p:nvSpPr>
            <p:cNvPr id="19" name="object 19"/>
            <p:cNvSpPr/>
            <p:nvPr/>
          </p:nvSpPr>
          <p:spPr>
            <a:xfrm>
              <a:off x="6792801" y="1069736"/>
              <a:ext cx="528955" cy="113664"/>
            </a:xfrm>
            <a:custGeom>
              <a:avLst/>
              <a:gdLst/>
              <a:ahLst/>
              <a:cxnLst/>
              <a:rect l="l" t="t" r="r" b="b"/>
              <a:pathLst>
                <a:path w="528954" h="113665">
                  <a:moveTo>
                    <a:pt x="498881" y="0"/>
                  </a:moveTo>
                  <a:lnTo>
                    <a:pt x="29464" y="0"/>
                  </a:lnTo>
                  <a:lnTo>
                    <a:pt x="17889" y="2694"/>
                  </a:lnTo>
                  <a:lnTo>
                    <a:pt x="8535" y="10085"/>
                  </a:lnTo>
                  <a:lnTo>
                    <a:pt x="2280" y="21136"/>
                  </a:lnTo>
                  <a:lnTo>
                    <a:pt x="0" y="34810"/>
                  </a:lnTo>
                  <a:lnTo>
                    <a:pt x="0" y="78473"/>
                  </a:lnTo>
                  <a:lnTo>
                    <a:pt x="2280" y="92154"/>
                  </a:lnTo>
                  <a:lnTo>
                    <a:pt x="8535" y="103209"/>
                  </a:lnTo>
                  <a:lnTo>
                    <a:pt x="17889" y="110602"/>
                  </a:lnTo>
                  <a:lnTo>
                    <a:pt x="29464" y="113296"/>
                  </a:lnTo>
                  <a:lnTo>
                    <a:pt x="498881" y="113296"/>
                  </a:lnTo>
                  <a:lnTo>
                    <a:pt x="510457" y="110602"/>
                  </a:lnTo>
                  <a:lnTo>
                    <a:pt x="519815" y="103209"/>
                  </a:lnTo>
                  <a:lnTo>
                    <a:pt x="526075" y="92154"/>
                  </a:lnTo>
                  <a:lnTo>
                    <a:pt x="528358" y="78473"/>
                  </a:lnTo>
                  <a:lnTo>
                    <a:pt x="528358" y="75603"/>
                  </a:lnTo>
                  <a:lnTo>
                    <a:pt x="37706" y="75603"/>
                  </a:lnTo>
                  <a:lnTo>
                    <a:pt x="37833" y="37680"/>
                  </a:lnTo>
                  <a:lnTo>
                    <a:pt x="528358" y="37680"/>
                  </a:lnTo>
                  <a:lnTo>
                    <a:pt x="528358" y="34810"/>
                  </a:lnTo>
                  <a:lnTo>
                    <a:pt x="526075" y="21136"/>
                  </a:lnTo>
                  <a:lnTo>
                    <a:pt x="519815" y="10085"/>
                  </a:lnTo>
                  <a:lnTo>
                    <a:pt x="510457" y="2694"/>
                  </a:lnTo>
                  <a:lnTo>
                    <a:pt x="498881" y="0"/>
                  </a:lnTo>
                  <a:close/>
                </a:path>
                <a:path w="528954" h="113665">
                  <a:moveTo>
                    <a:pt x="528358" y="37680"/>
                  </a:moveTo>
                  <a:lnTo>
                    <a:pt x="490651" y="37680"/>
                  </a:lnTo>
                  <a:lnTo>
                    <a:pt x="490524" y="75603"/>
                  </a:lnTo>
                  <a:lnTo>
                    <a:pt x="528358" y="75603"/>
                  </a:lnTo>
                  <a:lnTo>
                    <a:pt x="528358" y="3768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792801" y="1767192"/>
              <a:ext cx="528955" cy="113030"/>
            </a:xfrm>
            <a:custGeom>
              <a:avLst/>
              <a:gdLst/>
              <a:ahLst/>
              <a:cxnLst/>
              <a:rect l="l" t="t" r="r" b="b"/>
              <a:pathLst>
                <a:path w="528954" h="113030">
                  <a:moveTo>
                    <a:pt x="498881" y="0"/>
                  </a:moveTo>
                  <a:lnTo>
                    <a:pt x="29464" y="0"/>
                  </a:lnTo>
                  <a:lnTo>
                    <a:pt x="17889" y="2678"/>
                  </a:lnTo>
                  <a:lnTo>
                    <a:pt x="8535" y="10028"/>
                  </a:lnTo>
                  <a:lnTo>
                    <a:pt x="2280" y="21018"/>
                  </a:lnTo>
                  <a:lnTo>
                    <a:pt x="0" y="34620"/>
                  </a:lnTo>
                  <a:lnTo>
                    <a:pt x="0" y="77774"/>
                  </a:lnTo>
                  <a:lnTo>
                    <a:pt x="2280" y="91378"/>
                  </a:lnTo>
                  <a:lnTo>
                    <a:pt x="8535" y="102373"/>
                  </a:lnTo>
                  <a:lnTo>
                    <a:pt x="17889" y="109727"/>
                  </a:lnTo>
                  <a:lnTo>
                    <a:pt x="29464" y="112407"/>
                  </a:lnTo>
                  <a:lnTo>
                    <a:pt x="498881" y="112407"/>
                  </a:lnTo>
                  <a:lnTo>
                    <a:pt x="510457" y="109727"/>
                  </a:lnTo>
                  <a:lnTo>
                    <a:pt x="519815" y="102373"/>
                  </a:lnTo>
                  <a:lnTo>
                    <a:pt x="526075" y="91378"/>
                  </a:lnTo>
                  <a:lnTo>
                    <a:pt x="528358" y="77774"/>
                  </a:lnTo>
                  <a:lnTo>
                    <a:pt x="528358" y="74714"/>
                  </a:lnTo>
                  <a:lnTo>
                    <a:pt x="37706" y="74714"/>
                  </a:lnTo>
                  <a:lnTo>
                    <a:pt x="37820" y="37680"/>
                  </a:lnTo>
                  <a:lnTo>
                    <a:pt x="528358" y="37680"/>
                  </a:lnTo>
                  <a:lnTo>
                    <a:pt x="528358" y="34620"/>
                  </a:lnTo>
                  <a:lnTo>
                    <a:pt x="526075" y="21018"/>
                  </a:lnTo>
                  <a:lnTo>
                    <a:pt x="519815" y="10028"/>
                  </a:lnTo>
                  <a:lnTo>
                    <a:pt x="510457" y="2678"/>
                  </a:lnTo>
                  <a:lnTo>
                    <a:pt x="498881" y="0"/>
                  </a:lnTo>
                  <a:close/>
                </a:path>
                <a:path w="528954" h="113030">
                  <a:moveTo>
                    <a:pt x="528358" y="37680"/>
                  </a:moveTo>
                  <a:lnTo>
                    <a:pt x="490651" y="37680"/>
                  </a:lnTo>
                  <a:lnTo>
                    <a:pt x="490550" y="74714"/>
                  </a:lnTo>
                  <a:lnTo>
                    <a:pt x="528358" y="74714"/>
                  </a:lnTo>
                  <a:lnTo>
                    <a:pt x="528358" y="3768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831221" y="1145341"/>
              <a:ext cx="452755" cy="659765"/>
            </a:xfrm>
            <a:custGeom>
              <a:avLst/>
              <a:gdLst/>
              <a:ahLst/>
              <a:cxnLst/>
              <a:rect l="l" t="t" r="r" b="b"/>
              <a:pathLst>
                <a:path w="452754" h="659764">
                  <a:moveTo>
                    <a:pt x="433412" y="0"/>
                  </a:moveTo>
                  <a:lnTo>
                    <a:pt x="18846" y="0"/>
                  </a:lnTo>
                  <a:lnTo>
                    <a:pt x="11508" y="1482"/>
                  </a:lnTo>
                  <a:lnTo>
                    <a:pt x="5518" y="5522"/>
                  </a:lnTo>
                  <a:lnTo>
                    <a:pt x="1480" y="11513"/>
                  </a:lnTo>
                  <a:lnTo>
                    <a:pt x="0" y="18846"/>
                  </a:lnTo>
                  <a:lnTo>
                    <a:pt x="0" y="77546"/>
                  </a:lnTo>
                  <a:lnTo>
                    <a:pt x="4473" y="125415"/>
                  </a:lnTo>
                  <a:lnTo>
                    <a:pt x="17496" y="171393"/>
                  </a:lnTo>
                  <a:lnTo>
                    <a:pt x="38476" y="214266"/>
                  </a:lnTo>
                  <a:lnTo>
                    <a:pt x="66818" y="252819"/>
                  </a:lnTo>
                  <a:lnTo>
                    <a:pt x="102012" y="285902"/>
                  </a:lnTo>
                  <a:lnTo>
                    <a:pt x="154876" y="326859"/>
                  </a:lnTo>
                  <a:lnTo>
                    <a:pt x="101622" y="367995"/>
                  </a:lnTo>
                  <a:lnTo>
                    <a:pt x="66654" y="400895"/>
                  </a:lnTo>
                  <a:lnTo>
                    <a:pt x="38382" y="439410"/>
                  </a:lnTo>
                  <a:lnTo>
                    <a:pt x="17454" y="482275"/>
                  </a:lnTo>
                  <a:lnTo>
                    <a:pt x="4462" y="528276"/>
                  </a:lnTo>
                  <a:lnTo>
                    <a:pt x="0" y="576199"/>
                  </a:lnTo>
                  <a:lnTo>
                    <a:pt x="0" y="640689"/>
                  </a:lnTo>
                  <a:lnTo>
                    <a:pt x="1480" y="648027"/>
                  </a:lnTo>
                  <a:lnTo>
                    <a:pt x="5518" y="654018"/>
                  </a:lnTo>
                  <a:lnTo>
                    <a:pt x="11508" y="658056"/>
                  </a:lnTo>
                  <a:lnTo>
                    <a:pt x="18846" y="659536"/>
                  </a:lnTo>
                  <a:lnTo>
                    <a:pt x="433412" y="659536"/>
                  </a:lnTo>
                  <a:lnTo>
                    <a:pt x="440751" y="658056"/>
                  </a:lnTo>
                  <a:lnTo>
                    <a:pt x="446741" y="654018"/>
                  </a:lnTo>
                  <a:lnTo>
                    <a:pt x="450779" y="648027"/>
                  </a:lnTo>
                  <a:lnTo>
                    <a:pt x="452259" y="640689"/>
                  </a:lnTo>
                  <a:lnTo>
                    <a:pt x="452259" y="621842"/>
                  </a:lnTo>
                  <a:lnTo>
                    <a:pt x="37693" y="621842"/>
                  </a:lnTo>
                  <a:lnTo>
                    <a:pt x="37693" y="576199"/>
                  </a:lnTo>
                  <a:lnTo>
                    <a:pt x="43635" y="525061"/>
                  </a:lnTo>
                  <a:lnTo>
                    <a:pt x="60794" y="476908"/>
                  </a:lnTo>
                  <a:lnTo>
                    <a:pt x="88174" y="433782"/>
                  </a:lnTo>
                  <a:lnTo>
                    <a:pt x="124777" y="397725"/>
                  </a:lnTo>
                  <a:lnTo>
                    <a:pt x="201828" y="338213"/>
                  </a:lnTo>
                  <a:lnTo>
                    <a:pt x="204514" y="332752"/>
                  </a:lnTo>
                  <a:lnTo>
                    <a:pt x="204533" y="321056"/>
                  </a:lnTo>
                  <a:lnTo>
                    <a:pt x="201841" y="315544"/>
                  </a:lnTo>
                  <a:lnTo>
                    <a:pt x="124979" y="256019"/>
                  </a:lnTo>
                  <a:lnTo>
                    <a:pt x="88324" y="219926"/>
                  </a:lnTo>
                  <a:lnTo>
                    <a:pt x="60861" y="176763"/>
                  </a:lnTo>
                  <a:lnTo>
                    <a:pt x="43651" y="128625"/>
                  </a:lnTo>
                  <a:lnTo>
                    <a:pt x="37693" y="77546"/>
                  </a:lnTo>
                  <a:lnTo>
                    <a:pt x="37693" y="37693"/>
                  </a:lnTo>
                  <a:lnTo>
                    <a:pt x="452259" y="37693"/>
                  </a:lnTo>
                  <a:lnTo>
                    <a:pt x="452259" y="18846"/>
                  </a:lnTo>
                  <a:lnTo>
                    <a:pt x="450779" y="11513"/>
                  </a:lnTo>
                  <a:lnTo>
                    <a:pt x="446741" y="5522"/>
                  </a:lnTo>
                  <a:lnTo>
                    <a:pt x="440751" y="1482"/>
                  </a:lnTo>
                  <a:lnTo>
                    <a:pt x="433412" y="0"/>
                  </a:lnTo>
                  <a:close/>
                </a:path>
                <a:path w="452754" h="659764">
                  <a:moveTo>
                    <a:pt x="452259" y="37693"/>
                  </a:moveTo>
                  <a:lnTo>
                    <a:pt x="414566" y="37693"/>
                  </a:lnTo>
                  <a:lnTo>
                    <a:pt x="414566" y="74879"/>
                  </a:lnTo>
                  <a:lnTo>
                    <a:pt x="408790" y="128471"/>
                  </a:lnTo>
                  <a:lnTo>
                    <a:pt x="391944" y="177565"/>
                  </a:lnTo>
                  <a:lnTo>
                    <a:pt x="364749" y="220600"/>
                  </a:lnTo>
                  <a:lnTo>
                    <a:pt x="327845" y="256082"/>
                  </a:lnTo>
                  <a:lnTo>
                    <a:pt x="252044" y="315633"/>
                  </a:lnTo>
                  <a:lnTo>
                    <a:pt x="249426" y="321056"/>
                  </a:lnTo>
                  <a:lnTo>
                    <a:pt x="249427" y="332752"/>
                  </a:lnTo>
                  <a:lnTo>
                    <a:pt x="252133" y="338213"/>
                  </a:lnTo>
                  <a:lnTo>
                    <a:pt x="329349" y="397967"/>
                  </a:lnTo>
                  <a:lnTo>
                    <a:pt x="365509" y="432953"/>
                  </a:lnTo>
                  <a:lnTo>
                    <a:pt x="392264" y="475819"/>
                  </a:lnTo>
                  <a:lnTo>
                    <a:pt x="408866" y="524984"/>
                  </a:lnTo>
                  <a:lnTo>
                    <a:pt x="414566" y="578866"/>
                  </a:lnTo>
                  <a:lnTo>
                    <a:pt x="414566" y="621842"/>
                  </a:lnTo>
                  <a:lnTo>
                    <a:pt x="452259" y="621842"/>
                  </a:lnTo>
                  <a:lnTo>
                    <a:pt x="452259" y="578866"/>
                  </a:lnTo>
                  <a:lnTo>
                    <a:pt x="447950" y="528402"/>
                  </a:lnTo>
                  <a:lnTo>
                    <a:pt x="435329" y="481128"/>
                  </a:lnTo>
                  <a:lnTo>
                    <a:pt x="414858" y="437999"/>
                  </a:lnTo>
                  <a:lnTo>
                    <a:pt x="386998" y="399969"/>
                  </a:lnTo>
                  <a:lnTo>
                    <a:pt x="352143" y="367944"/>
                  </a:lnTo>
                  <a:lnTo>
                    <a:pt x="298894" y="326758"/>
                  </a:lnTo>
                  <a:lnTo>
                    <a:pt x="350970" y="285838"/>
                  </a:lnTo>
                  <a:lnTo>
                    <a:pt x="386172" y="253604"/>
                  </a:lnTo>
                  <a:lnTo>
                    <a:pt x="414400" y="215407"/>
                  </a:lnTo>
                  <a:lnTo>
                    <a:pt x="435129" y="172257"/>
                  </a:lnTo>
                  <a:lnTo>
                    <a:pt x="447900" y="125098"/>
                  </a:lnTo>
                  <a:lnTo>
                    <a:pt x="452259" y="74879"/>
                  </a:lnTo>
                  <a:lnTo>
                    <a:pt x="452259" y="37693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879699" y="1579199"/>
              <a:ext cx="363855" cy="226060"/>
            </a:xfrm>
            <a:custGeom>
              <a:avLst/>
              <a:gdLst/>
              <a:ahLst/>
              <a:cxnLst/>
              <a:rect l="l" t="t" r="r" b="b"/>
              <a:pathLst>
                <a:path w="363854" h="226060">
                  <a:moveTo>
                    <a:pt x="182752" y="0"/>
                  </a:moveTo>
                  <a:lnTo>
                    <a:pt x="175679" y="2438"/>
                  </a:lnTo>
                  <a:lnTo>
                    <a:pt x="171234" y="7569"/>
                  </a:lnTo>
                  <a:lnTo>
                    <a:pt x="149000" y="21198"/>
                  </a:lnTo>
                  <a:lnTo>
                    <a:pt x="115657" y="46314"/>
                  </a:lnTo>
                  <a:lnTo>
                    <a:pt x="76553" y="83813"/>
                  </a:lnTo>
                  <a:lnTo>
                    <a:pt x="37035" y="134591"/>
                  </a:lnTo>
                  <a:lnTo>
                    <a:pt x="2451" y="199542"/>
                  </a:lnTo>
                  <a:lnTo>
                    <a:pt x="0" y="205358"/>
                  </a:lnTo>
                  <a:lnTo>
                    <a:pt x="622" y="212013"/>
                  </a:lnTo>
                  <a:lnTo>
                    <a:pt x="7619" y="222516"/>
                  </a:lnTo>
                  <a:lnTo>
                    <a:pt x="13512" y="225678"/>
                  </a:lnTo>
                  <a:lnTo>
                    <a:pt x="349897" y="225678"/>
                  </a:lnTo>
                  <a:lnTo>
                    <a:pt x="355790" y="222516"/>
                  </a:lnTo>
                  <a:lnTo>
                    <a:pt x="362775" y="212013"/>
                  </a:lnTo>
                  <a:lnTo>
                    <a:pt x="363397" y="205358"/>
                  </a:lnTo>
                  <a:lnTo>
                    <a:pt x="360959" y="199542"/>
                  </a:lnTo>
                  <a:lnTo>
                    <a:pt x="354812" y="187985"/>
                  </a:lnTo>
                  <a:lnTo>
                    <a:pt x="49428" y="187985"/>
                  </a:lnTo>
                  <a:lnTo>
                    <a:pt x="86609" y="130490"/>
                  </a:lnTo>
                  <a:lnTo>
                    <a:pt x="126204" y="87629"/>
                  </a:lnTo>
                  <a:lnTo>
                    <a:pt x="161615" y="58562"/>
                  </a:lnTo>
                  <a:lnTo>
                    <a:pt x="186245" y="42443"/>
                  </a:lnTo>
                  <a:lnTo>
                    <a:pt x="247606" y="42443"/>
                  </a:lnTo>
                  <a:lnTo>
                    <a:pt x="242151" y="37190"/>
                  </a:lnTo>
                  <a:lnTo>
                    <a:pt x="211150" y="13683"/>
                  </a:lnTo>
                  <a:lnTo>
                    <a:pt x="195148" y="3733"/>
                  </a:lnTo>
                  <a:lnTo>
                    <a:pt x="193446" y="2717"/>
                  </a:lnTo>
                  <a:lnTo>
                    <a:pt x="191566" y="1955"/>
                  </a:lnTo>
                  <a:lnTo>
                    <a:pt x="182752" y="0"/>
                  </a:lnTo>
                  <a:close/>
                </a:path>
                <a:path w="363854" h="226060">
                  <a:moveTo>
                    <a:pt x="247606" y="42443"/>
                  </a:moveTo>
                  <a:lnTo>
                    <a:pt x="186245" y="42443"/>
                  </a:lnTo>
                  <a:lnTo>
                    <a:pt x="210124" y="59794"/>
                  </a:lnTo>
                  <a:lnTo>
                    <a:pt x="242938" y="89344"/>
                  </a:lnTo>
                  <a:lnTo>
                    <a:pt x="279371" y="131829"/>
                  </a:lnTo>
                  <a:lnTo>
                    <a:pt x="314109" y="187985"/>
                  </a:lnTo>
                  <a:lnTo>
                    <a:pt x="354812" y="187985"/>
                  </a:lnTo>
                  <a:lnTo>
                    <a:pt x="323475" y="129071"/>
                  </a:lnTo>
                  <a:lnTo>
                    <a:pt x="281732" y="75303"/>
                  </a:lnTo>
                  <a:lnTo>
                    <a:pt x="247606" y="42443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905573" y="1277250"/>
              <a:ext cx="304165" cy="156210"/>
            </a:xfrm>
            <a:custGeom>
              <a:avLst/>
              <a:gdLst/>
              <a:ahLst/>
              <a:cxnLst/>
              <a:rect l="l" t="t" r="r" b="b"/>
              <a:pathLst>
                <a:path w="304165" h="156209">
                  <a:moveTo>
                    <a:pt x="290360" y="0"/>
                  </a:moveTo>
                  <a:lnTo>
                    <a:pt x="13195" y="0"/>
                  </a:lnTo>
                  <a:lnTo>
                    <a:pt x="7086" y="3428"/>
                  </a:lnTo>
                  <a:lnTo>
                    <a:pt x="254" y="14655"/>
                  </a:lnTo>
                  <a:lnTo>
                    <a:pt x="0" y="21640"/>
                  </a:lnTo>
                  <a:lnTo>
                    <a:pt x="3009" y="27482"/>
                  </a:lnTo>
                  <a:lnTo>
                    <a:pt x="46750" y="89579"/>
                  </a:lnTo>
                  <a:lnTo>
                    <a:pt x="92787" y="128476"/>
                  </a:lnTo>
                  <a:lnTo>
                    <a:pt x="129816" y="148765"/>
                  </a:lnTo>
                  <a:lnTo>
                    <a:pt x="150012" y="155765"/>
                  </a:lnTo>
                  <a:lnTo>
                    <a:pt x="153543" y="155765"/>
                  </a:lnTo>
                  <a:lnTo>
                    <a:pt x="210767" y="128476"/>
                  </a:lnTo>
                  <a:lnTo>
                    <a:pt x="151777" y="116992"/>
                  </a:lnTo>
                  <a:lnTo>
                    <a:pt x="134989" y="109416"/>
                  </a:lnTo>
                  <a:lnTo>
                    <a:pt x="110350" y="94630"/>
                  </a:lnTo>
                  <a:lnTo>
                    <a:pt x="81758" y="71200"/>
                  </a:lnTo>
                  <a:lnTo>
                    <a:pt x="53111" y="37693"/>
                  </a:lnTo>
                  <a:lnTo>
                    <a:pt x="293353" y="37693"/>
                  </a:lnTo>
                  <a:lnTo>
                    <a:pt x="300545" y="27482"/>
                  </a:lnTo>
                  <a:lnTo>
                    <a:pt x="303555" y="21640"/>
                  </a:lnTo>
                  <a:lnTo>
                    <a:pt x="303301" y="14655"/>
                  </a:lnTo>
                  <a:lnTo>
                    <a:pt x="296468" y="3428"/>
                  </a:lnTo>
                  <a:lnTo>
                    <a:pt x="290360" y="0"/>
                  </a:lnTo>
                  <a:close/>
                </a:path>
                <a:path w="304165" h="156209">
                  <a:moveTo>
                    <a:pt x="293353" y="37693"/>
                  </a:moveTo>
                  <a:lnTo>
                    <a:pt x="250444" y="37693"/>
                  </a:lnTo>
                  <a:lnTo>
                    <a:pt x="221779" y="71220"/>
                  </a:lnTo>
                  <a:lnTo>
                    <a:pt x="193176" y="94654"/>
                  </a:lnTo>
                  <a:lnTo>
                    <a:pt x="168540" y="109432"/>
                  </a:lnTo>
                  <a:lnTo>
                    <a:pt x="151777" y="116992"/>
                  </a:lnTo>
                  <a:lnTo>
                    <a:pt x="224359" y="116992"/>
                  </a:lnTo>
                  <a:lnTo>
                    <a:pt x="256804" y="89579"/>
                  </a:lnTo>
                  <a:lnTo>
                    <a:pt x="293353" y="37693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75440E08-EB3F-FE4F-824F-97EB9E96DFC6}"/>
              </a:ext>
            </a:extLst>
          </p:cNvPr>
          <p:cNvGrpSpPr/>
          <p:nvPr/>
        </p:nvGrpSpPr>
        <p:grpSpPr>
          <a:xfrm>
            <a:off x="10807700" y="1132095"/>
            <a:ext cx="1041608" cy="723217"/>
            <a:chOff x="10807700" y="1132095"/>
            <a:chExt cx="1041608" cy="723217"/>
          </a:xfrm>
        </p:grpSpPr>
        <p:sp>
          <p:nvSpPr>
            <p:cNvPr id="24" name="object 24"/>
            <p:cNvSpPr/>
            <p:nvPr/>
          </p:nvSpPr>
          <p:spPr>
            <a:xfrm>
              <a:off x="11434832" y="1373874"/>
              <a:ext cx="269240" cy="224154"/>
            </a:xfrm>
            <a:custGeom>
              <a:avLst/>
              <a:gdLst/>
              <a:ahLst/>
              <a:cxnLst/>
              <a:rect l="l" t="t" r="r" b="b"/>
              <a:pathLst>
                <a:path w="269240" h="224155">
                  <a:moveTo>
                    <a:pt x="246367" y="0"/>
                  </a:moveTo>
                  <a:lnTo>
                    <a:pt x="22402" y="0"/>
                  </a:lnTo>
                  <a:lnTo>
                    <a:pt x="13683" y="1758"/>
                  </a:lnTo>
                  <a:lnTo>
                    <a:pt x="6562" y="6556"/>
                  </a:lnTo>
                  <a:lnTo>
                    <a:pt x="1760" y="13673"/>
                  </a:lnTo>
                  <a:lnTo>
                    <a:pt x="0" y="22390"/>
                  </a:lnTo>
                  <a:lnTo>
                    <a:pt x="0" y="201574"/>
                  </a:lnTo>
                  <a:lnTo>
                    <a:pt x="1760" y="210298"/>
                  </a:lnTo>
                  <a:lnTo>
                    <a:pt x="6562" y="217419"/>
                  </a:lnTo>
                  <a:lnTo>
                    <a:pt x="13683" y="222218"/>
                  </a:lnTo>
                  <a:lnTo>
                    <a:pt x="22402" y="223977"/>
                  </a:lnTo>
                  <a:lnTo>
                    <a:pt x="246367" y="223977"/>
                  </a:lnTo>
                  <a:lnTo>
                    <a:pt x="255086" y="222218"/>
                  </a:lnTo>
                  <a:lnTo>
                    <a:pt x="262207" y="217419"/>
                  </a:lnTo>
                  <a:lnTo>
                    <a:pt x="267009" y="210298"/>
                  </a:lnTo>
                  <a:lnTo>
                    <a:pt x="268770" y="201574"/>
                  </a:lnTo>
                  <a:lnTo>
                    <a:pt x="268770" y="179171"/>
                  </a:lnTo>
                  <a:lnTo>
                    <a:pt x="44792" y="179171"/>
                  </a:lnTo>
                  <a:lnTo>
                    <a:pt x="44792" y="44780"/>
                  </a:lnTo>
                  <a:lnTo>
                    <a:pt x="268770" y="44780"/>
                  </a:lnTo>
                  <a:lnTo>
                    <a:pt x="268770" y="22390"/>
                  </a:lnTo>
                  <a:lnTo>
                    <a:pt x="267009" y="13673"/>
                  </a:lnTo>
                  <a:lnTo>
                    <a:pt x="262207" y="6556"/>
                  </a:lnTo>
                  <a:lnTo>
                    <a:pt x="255086" y="1758"/>
                  </a:lnTo>
                  <a:lnTo>
                    <a:pt x="246367" y="0"/>
                  </a:lnTo>
                  <a:close/>
                </a:path>
                <a:path w="269240" h="224155">
                  <a:moveTo>
                    <a:pt x="268770" y="44780"/>
                  </a:moveTo>
                  <a:lnTo>
                    <a:pt x="223977" y="44780"/>
                  </a:lnTo>
                  <a:lnTo>
                    <a:pt x="223977" y="179171"/>
                  </a:lnTo>
                  <a:lnTo>
                    <a:pt x="268770" y="179171"/>
                  </a:lnTo>
                  <a:lnTo>
                    <a:pt x="268770" y="4478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1367639" y="1463456"/>
              <a:ext cx="112395" cy="45085"/>
            </a:xfrm>
            <a:custGeom>
              <a:avLst/>
              <a:gdLst/>
              <a:ahLst/>
              <a:cxnLst/>
              <a:rect l="l" t="t" r="r" b="b"/>
              <a:pathLst>
                <a:path w="112395" h="45084">
                  <a:moveTo>
                    <a:pt x="89585" y="0"/>
                  </a:moveTo>
                  <a:lnTo>
                    <a:pt x="22402" y="0"/>
                  </a:lnTo>
                  <a:lnTo>
                    <a:pt x="13683" y="1759"/>
                  </a:lnTo>
                  <a:lnTo>
                    <a:pt x="6562" y="6557"/>
                  </a:lnTo>
                  <a:lnTo>
                    <a:pt x="1760" y="13678"/>
                  </a:lnTo>
                  <a:lnTo>
                    <a:pt x="0" y="22402"/>
                  </a:lnTo>
                  <a:lnTo>
                    <a:pt x="1760" y="31127"/>
                  </a:lnTo>
                  <a:lnTo>
                    <a:pt x="6562" y="38247"/>
                  </a:lnTo>
                  <a:lnTo>
                    <a:pt x="13683" y="43046"/>
                  </a:lnTo>
                  <a:lnTo>
                    <a:pt x="22402" y="44805"/>
                  </a:lnTo>
                  <a:lnTo>
                    <a:pt x="89585" y="44805"/>
                  </a:lnTo>
                  <a:lnTo>
                    <a:pt x="98304" y="43046"/>
                  </a:lnTo>
                  <a:lnTo>
                    <a:pt x="105425" y="38247"/>
                  </a:lnTo>
                  <a:lnTo>
                    <a:pt x="110227" y="31127"/>
                  </a:lnTo>
                  <a:lnTo>
                    <a:pt x="111988" y="22402"/>
                  </a:lnTo>
                  <a:lnTo>
                    <a:pt x="110227" y="13678"/>
                  </a:lnTo>
                  <a:lnTo>
                    <a:pt x="105425" y="6557"/>
                  </a:lnTo>
                  <a:lnTo>
                    <a:pt x="98304" y="1759"/>
                  </a:lnTo>
                  <a:lnTo>
                    <a:pt x="89585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1502025" y="1553052"/>
              <a:ext cx="112395" cy="302260"/>
            </a:xfrm>
            <a:custGeom>
              <a:avLst/>
              <a:gdLst/>
              <a:ahLst/>
              <a:cxnLst/>
              <a:rect l="l" t="t" r="r" b="b"/>
              <a:pathLst>
                <a:path w="112395" h="302260">
                  <a:moveTo>
                    <a:pt x="89585" y="0"/>
                  </a:moveTo>
                  <a:lnTo>
                    <a:pt x="22402" y="0"/>
                  </a:lnTo>
                  <a:lnTo>
                    <a:pt x="13683" y="1759"/>
                  </a:lnTo>
                  <a:lnTo>
                    <a:pt x="6562" y="6557"/>
                  </a:lnTo>
                  <a:lnTo>
                    <a:pt x="1760" y="13678"/>
                  </a:lnTo>
                  <a:lnTo>
                    <a:pt x="0" y="22402"/>
                  </a:lnTo>
                  <a:lnTo>
                    <a:pt x="0" y="279488"/>
                  </a:lnTo>
                  <a:lnTo>
                    <a:pt x="1760" y="288213"/>
                  </a:lnTo>
                  <a:lnTo>
                    <a:pt x="6562" y="295333"/>
                  </a:lnTo>
                  <a:lnTo>
                    <a:pt x="13683" y="300132"/>
                  </a:lnTo>
                  <a:lnTo>
                    <a:pt x="22402" y="301891"/>
                  </a:lnTo>
                  <a:lnTo>
                    <a:pt x="89585" y="301891"/>
                  </a:lnTo>
                  <a:lnTo>
                    <a:pt x="98304" y="300132"/>
                  </a:lnTo>
                  <a:lnTo>
                    <a:pt x="105425" y="295333"/>
                  </a:lnTo>
                  <a:lnTo>
                    <a:pt x="110227" y="288213"/>
                  </a:lnTo>
                  <a:lnTo>
                    <a:pt x="111988" y="279488"/>
                  </a:lnTo>
                  <a:lnTo>
                    <a:pt x="111988" y="257086"/>
                  </a:lnTo>
                  <a:lnTo>
                    <a:pt x="44792" y="257086"/>
                  </a:lnTo>
                  <a:lnTo>
                    <a:pt x="44792" y="44792"/>
                  </a:lnTo>
                  <a:lnTo>
                    <a:pt x="111988" y="44792"/>
                  </a:lnTo>
                  <a:lnTo>
                    <a:pt x="111988" y="22402"/>
                  </a:lnTo>
                  <a:lnTo>
                    <a:pt x="110227" y="13678"/>
                  </a:lnTo>
                  <a:lnTo>
                    <a:pt x="105425" y="6557"/>
                  </a:lnTo>
                  <a:lnTo>
                    <a:pt x="98304" y="1759"/>
                  </a:lnTo>
                  <a:lnTo>
                    <a:pt x="89585" y="0"/>
                  </a:lnTo>
                  <a:close/>
                </a:path>
                <a:path w="112395" h="302260">
                  <a:moveTo>
                    <a:pt x="111988" y="44792"/>
                  </a:moveTo>
                  <a:lnTo>
                    <a:pt x="67195" y="44792"/>
                  </a:lnTo>
                  <a:lnTo>
                    <a:pt x="67195" y="257086"/>
                  </a:lnTo>
                  <a:lnTo>
                    <a:pt x="111988" y="257086"/>
                  </a:lnTo>
                  <a:lnTo>
                    <a:pt x="111988" y="4479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1502025" y="1132095"/>
              <a:ext cx="112395" cy="287020"/>
            </a:xfrm>
            <a:custGeom>
              <a:avLst/>
              <a:gdLst/>
              <a:ahLst/>
              <a:cxnLst/>
              <a:rect l="l" t="t" r="r" b="b"/>
              <a:pathLst>
                <a:path w="112395" h="287019">
                  <a:moveTo>
                    <a:pt x="89585" y="0"/>
                  </a:moveTo>
                  <a:lnTo>
                    <a:pt x="22402" y="0"/>
                  </a:lnTo>
                  <a:lnTo>
                    <a:pt x="13683" y="1758"/>
                  </a:lnTo>
                  <a:lnTo>
                    <a:pt x="6562" y="6556"/>
                  </a:lnTo>
                  <a:lnTo>
                    <a:pt x="1760" y="13673"/>
                  </a:lnTo>
                  <a:lnTo>
                    <a:pt x="0" y="22390"/>
                  </a:lnTo>
                  <a:lnTo>
                    <a:pt x="0" y="264172"/>
                  </a:lnTo>
                  <a:lnTo>
                    <a:pt x="1760" y="272897"/>
                  </a:lnTo>
                  <a:lnTo>
                    <a:pt x="6562" y="280017"/>
                  </a:lnTo>
                  <a:lnTo>
                    <a:pt x="13683" y="284816"/>
                  </a:lnTo>
                  <a:lnTo>
                    <a:pt x="22402" y="286575"/>
                  </a:lnTo>
                  <a:lnTo>
                    <a:pt x="89585" y="286575"/>
                  </a:lnTo>
                  <a:lnTo>
                    <a:pt x="98304" y="284816"/>
                  </a:lnTo>
                  <a:lnTo>
                    <a:pt x="105425" y="280017"/>
                  </a:lnTo>
                  <a:lnTo>
                    <a:pt x="110227" y="272897"/>
                  </a:lnTo>
                  <a:lnTo>
                    <a:pt x="111988" y="264172"/>
                  </a:lnTo>
                  <a:lnTo>
                    <a:pt x="111988" y="241769"/>
                  </a:lnTo>
                  <a:lnTo>
                    <a:pt x="44792" y="241769"/>
                  </a:lnTo>
                  <a:lnTo>
                    <a:pt x="44792" y="44792"/>
                  </a:lnTo>
                  <a:lnTo>
                    <a:pt x="111988" y="44792"/>
                  </a:lnTo>
                  <a:lnTo>
                    <a:pt x="111988" y="22390"/>
                  </a:lnTo>
                  <a:lnTo>
                    <a:pt x="110227" y="13673"/>
                  </a:lnTo>
                  <a:lnTo>
                    <a:pt x="105425" y="6556"/>
                  </a:lnTo>
                  <a:lnTo>
                    <a:pt x="98304" y="1758"/>
                  </a:lnTo>
                  <a:lnTo>
                    <a:pt x="89585" y="0"/>
                  </a:lnTo>
                  <a:close/>
                </a:path>
                <a:path w="112395" h="287019">
                  <a:moveTo>
                    <a:pt x="111988" y="44792"/>
                  </a:moveTo>
                  <a:lnTo>
                    <a:pt x="67195" y="44792"/>
                  </a:lnTo>
                  <a:lnTo>
                    <a:pt x="67195" y="241769"/>
                  </a:lnTo>
                  <a:lnTo>
                    <a:pt x="111988" y="241769"/>
                  </a:lnTo>
                  <a:lnTo>
                    <a:pt x="111988" y="4479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1658808" y="1463244"/>
              <a:ext cx="190500" cy="257810"/>
            </a:xfrm>
            <a:custGeom>
              <a:avLst/>
              <a:gdLst/>
              <a:ahLst/>
              <a:cxnLst/>
              <a:rect l="l" t="t" r="r" b="b"/>
              <a:pathLst>
                <a:path w="190500" h="257810">
                  <a:moveTo>
                    <a:pt x="129614" y="44839"/>
                  </a:moveTo>
                  <a:lnTo>
                    <a:pt x="55892" y="44839"/>
                  </a:lnTo>
                  <a:lnTo>
                    <a:pt x="60460" y="44871"/>
                  </a:lnTo>
                  <a:lnTo>
                    <a:pt x="67765" y="45790"/>
                  </a:lnTo>
                  <a:lnTo>
                    <a:pt x="75954" y="48173"/>
                  </a:lnTo>
                  <a:lnTo>
                    <a:pt x="83172" y="52599"/>
                  </a:lnTo>
                  <a:lnTo>
                    <a:pt x="89585" y="58529"/>
                  </a:lnTo>
                  <a:lnTo>
                    <a:pt x="89606" y="180094"/>
                  </a:lnTo>
                  <a:lnTo>
                    <a:pt x="89961" y="186794"/>
                  </a:lnTo>
                  <a:lnTo>
                    <a:pt x="111683" y="236291"/>
                  </a:lnTo>
                  <a:lnTo>
                    <a:pt x="148227" y="255810"/>
                  </a:lnTo>
                  <a:lnTo>
                    <a:pt x="167894" y="257792"/>
                  </a:lnTo>
                  <a:lnTo>
                    <a:pt x="176612" y="256033"/>
                  </a:lnTo>
                  <a:lnTo>
                    <a:pt x="183734" y="251234"/>
                  </a:lnTo>
                  <a:lnTo>
                    <a:pt x="188535" y="244114"/>
                  </a:lnTo>
                  <a:lnTo>
                    <a:pt x="190296" y="235390"/>
                  </a:lnTo>
                  <a:lnTo>
                    <a:pt x="188535" y="226667"/>
                  </a:lnTo>
                  <a:lnTo>
                    <a:pt x="183734" y="219551"/>
                  </a:lnTo>
                  <a:lnTo>
                    <a:pt x="176612" y="214757"/>
                  </a:lnTo>
                  <a:lnTo>
                    <a:pt x="149948" y="209267"/>
                  </a:lnTo>
                  <a:lnTo>
                    <a:pt x="139850" y="200304"/>
                  </a:lnTo>
                  <a:lnTo>
                    <a:pt x="135398" y="189463"/>
                  </a:lnTo>
                  <a:lnTo>
                    <a:pt x="134391" y="180094"/>
                  </a:lnTo>
                  <a:lnTo>
                    <a:pt x="134391" y="71344"/>
                  </a:lnTo>
                  <a:lnTo>
                    <a:pt x="132472" y="53204"/>
                  </a:lnTo>
                  <a:lnTo>
                    <a:pt x="129614" y="44839"/>
                  </a:lnTo>
                  <a:close/>
                </a:path>
                <a:path w="190500" h="257810">
                  <a:moveTo>
                    <a:pt x="60821" y="0"/>
                  </a:moveTo>
                  <a:lnTo>
                    <a:pt x="53860" y="109"/>
                  </a:lnTo>
                  <a:lnTo>
                    <a:pt x="22402" y="211"/>
                  </a:lnTo>
                  <a:lnTo>
                    <a:pt x="13683" y="1970"/>
                  </a:lnTo>
                  <a:lnTo>
                    <a:pt x="6562" y="6769"/>
                  </a:lnTo>
                  <a:lnTo>
                    <a:pt x="1760" y="13890"/>
                  </a:lnTo>
                  <a:lnTo>
                    <a:pt x="0" y="22614"/>
                  </a:lnTo>
                  <a:lnTo>
                    <a:pt x="1760" y="31338"/>
                  </a:lnTo>
                  <a:lnTo>
                    <a:pt x="6562" y="38459"/>
                  </a:lnTo>
                  <a:lnTo>
                    <a:pt x="13683" y="43257"/>
                  </a:lnTo>
                  <a:lnTo>
                    <a:pt x="22402" y="45017"/>
                  </a:lnTo>
                  <a:lnTo>
                    <a:pt x="129614" y="44839"/>
                  </a:lnTo>
                  <a:lnTo>
                    <a:pt x="94587" y="7400"/>
                  </a:lnTo>
                  <a:lnTo>
                    <a:pt x="75701" y="1630"/>
                  </a:lnTo>
                  <a:lnTo>
                    <a:pt x="60821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1076471" y="1158293"/>
              <a:ext cx="134620" cy="596900"/>
            </a:xfrm>
            <a:custGeom>
              <a:avLst/>
              <a:gdLst/>
              <a:ahLst/>
              <a:cxnLst/>
              <a:rect l="l" t="t" r="r" b="b"/>
              <a:pathLst>
                <a:path w="134620" h="596900">
                  <a:moveTo>
                    <a:pt x="67195" y="0"/>
                  </a:moveTo>
                  <a:lnTo>
                    <a:pt x="40799" y="5363"/>
                  </a:lnTo>
                  <a:lnTo>
                    <a:pt x="19467" y="20080"/>
                  </a:lnTo>
                  <a:lnTo>
                    <a:pt x="5200" y="42085"/>
                  </a:lnTo>
                  <a:lnTo>
                    <a:pt x="0" y="69316"/>
                  </a:lnTo>
                  <a:lnTo>
                    <a:pt x="0" y="573938"/>
                  </a:lnTo>
                  <a:lnTo>
                    <a:pt x="1760" y="582662"/>
                  </a:lnTo>
                  <a:lnTo>
                    <a:pt x="6562" y="589783"/>
                  </a:lnTo>
                  <a:lnTo>
                    <a:pt x="13683" y="594582"/>
                  </a:lnTo>
                  <a:lnTo>
                    <a:pt x="22402" y="596341"/>
                  </a:lnTo>
                  <a:lnTo>
                    <a:pt x="31114" y="594582"/>
                  </a:lnTo>
                  <a:lnTo>
                    <a:pt x="38231" y="589783"/>
                  </a:lnTo>
                  <a:lnTo>
                    <a:pt x="43032" y="582662"/>
                  </a:lnTo>
                  <a:lnTo>
                    <a:pt x="44792" y="573938"/>
                  </a:lnTo>
                  <a:lnTo>
                    <a:pt x="44792" y="69316"/>
                  </a:lnTo>
                  <a:lnTo>
                    <a:pt x="46468" y="59489"/>
                  </a:lnTo>
                  <a:lnTo>
                    <a:pt x="51127" y="51725"/>
                  </a:lnTo>
                  <a:lnTo>
                    <a:pt x="58219" y="46626"/>
                  </a:lnTo>
                  <a:lnTo>
                    <a:pt x="67195" y="44792"/>
                  </a:lnTo>
                  <a:lnTo>
                    <a:pt x="129706" y="44792"/>
                  </a:lnTo>
                  <a:lnTo>
                    <a:pt x="129189" y="42085"/>
                  </a:lnTo>
                  <a:lnTo>
                    <a:pt x="114919" y="20080"/>
                  </a:lnTo>
                  <a:lnTo>
                    <a:pt x="93586" y="5363"/>
                  </a:lnTo>
                  <a:lnTo>
                    <a:pt x="67195" y="0"/>
                  </a:lnTo>
                  <a:close/>
                </a:path>
                <a:path w="134620" h="596900">
                  <a:moveTo>
                    <a:pt x="129706" y="44792"/>
                  </a:moveTo>
                  <a:lnTo>
                    <a:pt x="67195" y="44792"/>
                  </a:lnTo>
                  <a:lnTo>
                    <a:pt x="76169" y="46626"/>
                  </a:lnTo>
                  <a:lnTo>
                    <a:pt x="83258" y="51725"/>
                  </a:lnTo>
                  <a:lnTo>
                    <a:pt x="87912" y="59489"/>
                  </a:lnTo>
                  <a:lnTo>
                    <a:pt x="89585" y="69316"/>
                  </a:lnTo>
                  <a:lnTo>
                    <a:pt x="89585" y="260375"/>
                  </a:lnTo>
                  <a:lnTo>
                    <a:pt x="91346" y="269092"/>
                  </a:lnTo>
                  <a:lnTo>
                    <a:pt x="96148" y="276209"/>
                  </a:lnTo>
                  <a:lnTo>
                    <a:pt x="103269" y="281006"/>
                  </a:lnTo>
                  <a:lnTo>
                    <a:pt x="111988" y="282765"/>
                  </a:lnTo>
                  <a:lnTo>
                    <a:pt x="120707" y="281006"/>
                  </a:lnTo>
                  <a:lnTo>
                    <a:pt x="127828" y="276209"/>
                  </a:lnTo>
                  <a:lnTo>
                    <a:pt x="132630" y="269092"/>
                  </a:lnTo>
                  <a:lnTo>
                    <a:pt x="134391" y="260375"/>
                  </a:lnTo>
                  <a:lnTo>
                    <a:pt x="134391" y="69316"/>
                  </a:lnTo>
                  <a:lnTo>
                    <a:pt x="129706" y="44792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0986880" y="1194687"/>
              <a:ext cx="134620" cy="596900"/>
            </a:xfrm>
            <a:custGeom>
              <a:avLst/>
              <a:gdLst/>
              <a:ahLst/>
              <a:cxnLst/>
              <a:rect l="l" t="t" r="r" b="b"/>
              <a:pathLst>
                <a:path w="134620" h="596900">
                  <a:moveTo>
                    <a:pt x="22402" y="0"/>
                  </a:moveTo>
                  <a:lnTo>
                    <a:pt x="13683" y="1759"/>
                  </a:lnTo>
                  <a:lnTo>
                    <a:pt x="6562" y="6557"/>
                  </a:lnTo>
                  <a:lnTo>
                    <a:pt x="1760" y="13678"/>
                  </a:lnTo>
                  <a:lnTo>
                    <a:pt x="0" y="22402"/>
                  </a:lnTo>
                  <a:lnTo>
                    <a:pt x="0" y="527024"/>
                  </a:lnTo>
                  <a:lnTo>
                    <a:pt x="5200" y="554250"/>
                  </a:lnTo>
                  <a:lnTo>
                    <a:pt x="19467" y="576256"/>
                  </a:lnTo>
                  <a:lnTo>
                    <a:pt x="40799" y="590975"/>
                  </a:lnTo>
                  <a:lnTo>
                    <a:pt x="67195" y="596341"/>
                  </a:lnTo>
                  <a:lnTo>
                    <a:pt x="93586" y="590975"/>
                  </a:lnTo>
                  <a:lnTo>
                    <a:pt x="114919" y="576256"/>
                  </a:lnTo>
                  <a:lnTo>
                    <a:pt x="129189" y="554250"/>
                  </a:lnTo>
                  <a:lnTo>
                    <a:pt x="129705" y="551548"/>
                  </a:lnTo>
                  <a:lnTo>
                    <a:pt x="67195" y="551548"/>
                  </a:lnTo>
                  <a:lnTo>
                    <a:pt x="58219" y="549714"/>
                  </a:lnTo>
                  <a:lnTo>
                    <a:pt x="51127" y="544615"/>
                  </a:lnTo>
                  <a:lnTo>
                    <a:pt x="46468" y="536851"/>
                  </a:lnTo>
                  <a:lnTo>
                    <a:pt x="44792" y="527024"/>
                  </a:lnTo>
                  <a:lnTo>
                    <a:pt x="44792" y="22402"/>
                  </a:lnTo>
                  <a:lnTo>
                    <a:pt x="43032" y="13678"/>
                  </a:lnTo>
                  <a:lnTo>
                    <a:pt x="38231" y="6557"/>
                  </a:lnTo>
                  <a:lnTo>
                    <a:pt x="31114" y="1759"/>
                  </a:lnTo>
                  <a:lnTo>
                    <a:pt x="22402" y="0"/>
                  </a:lnTo>
                  <a:close/>
                </a:path>
                <a:path w="134620" h="596900">
                  <a:moveTo>
                    <a:pt x="111988" y="0"/>
                  </a:moveTo>
                  <a:lnTo>
                    <a:pt x="103269" y="1759"/>
                  </a:lnTo>
                  <a:lnTo>
                    <a:pt x="96148" y="6557"/>
                  </a:lnTo>
                  <a:lnTo>
                    <a:pt x="91346" y="13678"/>
                  </a:lnTo>
                  <a:lnTo>
                    <a:pt x="89585" y="22402"/>
                  </a:lnTo>
                  <a:lnTo>
                    <a:pt x="89585" y="527024"/>
                  </a:lnTo>
                  <a:lnTo>
                    <a:pt x="87912" y="536851"/>
                  </a:lnTo>
                  <a:lnTo>
                    <a:pt x="83258" y="544615"/>
                  </a:lnTo>
                  <a:lnTo>
                    <a:pt x="76169" y="549714"/>
                  </a:lnTo>
                  <a:lnTo>
                    <a:pt x="67195" y="551548"/>
                  </a:lnTo>
                  <a:lnTo>
                    <a:pt x="129705" y="551548"/>
                  </a:lnTo>
                  <a:lnTo>
                    <a:pt x="134391" y="527024"/>
                  </a:lnTo>
                  <a:lnTo>
                    <a:pt x="134391" y="22402"/>
                  </a:lnTo>
                  <a:lnTo>
                    <a:pt x="132630" y="13678"/>
                  </a:lnTo>
                  <a:lnTo>
                    <a:pt x="127828" y="6557"/>
                  </a:lnTo>
                  <a:lnTo>
                    <a:pt x="120707" y="1759"/>
                  </a:lnTo>
                  <a:lnTo>
                    <a:pt x="111988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0807700" y="1172297"/>
              <a:ext cx="134620" cy="619125"/>
            </a:xfrm>
            <a:custGeom>
              <a:avLst/>
              <a:gdLst/>
              <a:ahLst/>
              <a:cxnLst/>
              <a:rect l="l" t="t" r="r" b="b"/>
              <a:pathLst>
                <a:path w="134620" h="619125">
                  <a:moveTo>
                    <a:pt x="22402" y="0"/>
                  </a:moveTo>
                  <a:lnTo>
                    <a:pt x="13683" y="1758"/>
                  </a:lnTo>
                  <a:lnTo>
                    <a:pt x="6562" y="6556"/>
                  </a:lnTo>
                  <a:lnTo>
                    <a:pt x="1760" y="13673"/>
                  </a:lnTo>
                  <a:lnTo>
                    <a:pt x="0" y="22390"/>
                  </a:lnTo>
                  <a:lnTo>
                    <a:pt x="0" y="549414"/>
                  </a:lnTo>
                  <a:lnTo>
                    <a:pt x="5200" y="576640"/>
                  </a:lnTo>
                  <a:lnTo>
                    <a:pt x="19467" y="598646"/>
                  </a:lnTo>
                  <a:lnTo>
                    <a:pt x="40799" y="613365"/>
                  </a:lnTo>
                  <a:lnTo>
                    <a:pt x="67195" y="618731"/>
                  </a:lnTo>
                  <a:lnTo>
                    <a:pt x="93586" y="613365"/>
                  </a:lnTo>
                  <a:lnTo>
                    <a:pt x="114919" y="598646"/>
                  </a:lnTo>
                  <a:lnTo>
                    <a:pt x="129189" y="576640"/>
                  </a:lnTo>
                  <a:lnTo>
                    <a:pt x="129705" y="573938"/>
                  </a:lnTo>
                  <a:lnTo>
                    <a:pt x="67195" y="573938"/>
                  </a:lnTo>
                  <a:lnTo>
                    <a:pt x="58219" y="572105"/>
                  </a:lnTo>
                  <a:lnTo>
                    <a:pt x="51127" y="567005"/>
                  </a:lnTo>
                  <a:lnTo>
                    <a:pt x="46468" y="559241"/>
                  </a:lnTo>
                  <a:lnTo>
                    <a:pt x="44792" y="549414"/>
                  </a:lnTo>
                  <a:lnTo>
                    <a:pt x="44792" y="22390"/>
                  </a:lnTo>
                  <a:lnTo>
                    <a:pt x="43032" y="13673"/>
                  </a:lnTo>
                  <a:lnTo>
                    <a:pt x="38231" y="6556"/>
                  </a:lnTo>
                  <a:lnTo>
                    <a:pt x="31114" y="1758"/>
                  </a:lnTo>
                  <a:lnTo>
                    <a:pt x="22402" y="0"/>
                  </a:lnTo>
                  <a:close/>
                </a:path>
                <a:path w="134620" h="619125">
                  <a:moveTo>
                    <a:pt x="111988" y="22390"/>
                  </a:moveTo>
                  <a:lnTo>
                    <a:pt x="103269" y="24149"/>
                  </a:lnTo>
                  <a:lnTo>
                    <a:pt x="96148" y="28948"/>
                  </a:lnTo>
                  <a:lnTo>
                    <a:pt x="91346" y="36068"/>
                  </a:lnTo>
                  <a:lnTo>
                    <a:pt x="89585" y="44792"/>
                  </a:lnTo>
                  <a:lnTo>
                    <a:pt x="89585" y="549414"/>
                  </a:lnTo>
                  <a:lnTo>
                    <a:pt x="87912" y="559241"/>
                  </a:lnTo>
                  <a:lnTo>
                    <a:pt x="83258" y="567005"/>
                  </a:lnTo>
                  <a:lnTo>
                    <a:pt x="76169" y="572105"/>
                  </a:lnTo>
                  <a:lnTo>
                    <a:pt x="67195" y="573938"/>
                  </a:lnTo>
                  <a:lnTo>
                    <a:pt x="129705" y="573938"/>
                  </a:lnTo>
                  <a:lnTo>
                    <a:pt x="134391" y="549414"/>
                  </a:lnTo>
                  <a:lnTo>
                    <a:pt x="134391" y="44792"/>
                  </a:lnTo>
                  <a:lnTo>
                    <a:pt x="132630" y="36068"/>
                  </a:lnTo>
                  <a:lnTo>
                    <a:pt x="127828" y="28948"/>
                  </a:lnTo>
                  <a:lnTo>
                    <a:pt x="120707" y="24149"/>
                  </a:lnTo>
                  <a:lnTo>
                    <a:pt x="111988" y="2239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0897289" y="1158299"/>
              <a:ext cx="134620" cy="596900"/>
            </a:xfrm>
            <a:custGeom>
              <a:avLst/>
              <a:gdLst/>
              <a:ahLst/>
              <a:cxnLst/>
              <a:rect l="l" t="t" r="r" b="b"/>
              <a:pathLst>
                <a:path w="134620" h="596900">
                  <a:moveTo>
                    <a:pt x="129707" y="44792"/>
                  </a:moveTo>
                  <a:lnTo>
                    <a:pt x="67195" y="44792"/>
                  </a:lnTo>
                  <a:lnTo>
                    <a:pt x="76169" y="46624"/>
                  </a:lnTo>
                  <a:lnTo>
                    <a:pt x="83258" y="51719"/>
                  </a:lnTo>
                  <a:lnTo>
                    <a:pt x="87912" y="59478"/>
                  </a:lnTo>
                  <a:lnTo>
                    <a:pt x="89585" y="69303"/>
                  </a:lnTo>
                  <a:lnTo>
                    <a:pt x="89585" y="573938"/>
                  </a:lnTo>
                  <a:lnTo>
                    <a:pt x="91346" y="582655"/>
                  </a:lnTo>
                  <a:lnTo>
                    <a:pt x="96148" y="589772"/>
                  </a:lnTo>
                  <a:lnTo>
                    <a:pt x="103269" y="594569"/>
                  </a:lnTo>
                  <a:lnTo>
                    <a:pt x="111988" y="596328"/>
                  </a:lnTo>
                  <a:lnTo>
                    <a:pt x="120707" y="594569"/>
                  </a:lnTo>
                  <a:lnTo>
                    <a:pt x="127828" y="589772"/>
                  </a:lnTo>
                  <a:lnTo>
                    <a:pt x="132630" y="582655"/>
                  </a:lnTo>
                  <a:lnTo>
                    <a:pt x="134391" y="573938"/>
                  </a:lnTo>
                  <a:lnTo>
                    <a:pt x="134391" y="69303"/>
                  </a:lnTo>
                  <a:lnTo>
                    <a:pt x="129707" y="44792"/>
                  </a:lnTo>
                  <a:close/>
                </a:path>
                <a:path w="134620" h="596900">
                  <a:moveTo>
                    <a:pt x="67195" y="0"/>
                  </a:moveTo>
                  <a:lnTo>
                    <a:pt x="40799" y="5363"/>
                  </a:lnTo>
                  <a:lnTo>
                    <a:pt x="19467" y="20078"/>
                  </a:lnTo>
                  <a:lnTo>
                    <a:pt x="5200" y="42080"/>
                  </a:lnTo>
                  <a:lnTo>
                    <a:pt x="0" y="69303"/>
                  </a:lnTo>
                  <a:lnTo>
                    <a:pt x="0" y="551535"/>
                  </a:lnTo>
                  <a:lnTo>
                    <a:pt x="1760" y="560259"/>
                  </a:lnTo>
                  <a:lnTo>
                    <a:pt x="6562" y="567380"/>
                  </a:lnTo>
                  <a:lnTo>
                    <a:pt x="13683" y="572179"/>
                  </a:lnTo>
                  <a:lnTo>
                    <a:pt x="22402" y="573938"/>
                  </a:lnTo>
                  <a:lnTo>
                    <a:pt x="31114" y="572179"/>
                  </a:lnTo>
                  <a:lnTo>
                    <a:pt x="38231" y="567380"/>
                  </a:lnTo>
                  <a:lnTo>
                    <a:pt x="43032" y="560259"/>
                  </a:lnTo>
                  <a:lnTo>
                    <a:pt x="44792" y="551535"/>
                  </a:lnTo>
                  <a:lnTo>
                    <a:pt x="44792" y="69303"/>
                  </a:lnTo>
                  <a:lnTo>
                    <a:pt x="46468" y="59478"/>
                  </a:lnTo>
                  <a:lnTo>
                    <a:pt x="51127" y="51719"/>
                  </a:lnTo>
                  <a:lnTo>
                    <a:pt x="58219" y="46624"/>
                  </a:lnTo>
                  <a:lnTo>
                    <a:pt x="67195" y="44792"/>
                  </a:lnTo>
                  <a:lnTo>
                    <a:pt x="129707" y="44792"/>
                  </a:lnTo>
                  <a:lnTo>
                    <a:pt x="129189" y="42080"/>
                  </a:lnTo>
                  <a:lnTo>
                    <a:pt x="114919" y="20078"/>
                  </a:lnTo>
                  <a:lnTo>
                    <a:pt x="93586" y="5363"/>
                  </a:lnTo>
                  <a:lnTo>
                    <a:pt x="67195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1166061" y="1239479"/>
              <a:ext cx="134620" cy="269240"/>
            </a:xfrm>
            <a:custGeom>
              <a:avLst/>
              <a:gdLst/>
              <a:ahLst/>
              <a:cxnLst/>
              <a:rect l="l" t="t" r="r" b="b"/>
              <a:pathLst>
                <a:path w="134620" h="269240">
                  <a:moveTo>
                    <a:pt x="22402" y="0"/>
                  </a:moveTo>
                  <a:lnTo>
                    <a:pt x="13683" y="1759"/>
                  </a:lnTo>
                  <a:lnTo>
                    <a:pt x="6562" y="6557"/>
                  </a:lnTo>
                  <a:lnTo>
                    <a:pt x="1760" y="13678"/>
                  </a:lnTo>
                  <a:lnTo>
                    <a:pt x="0" y="22402"/>
                  </a:lnTo>
                  <a:lnTo>
                    <a:pt x="0" y="197866"/>
                  </a:lnTo>
                  <a:lnTo>
                    <a:pt x="5960" y="224607"/>
                  </a:lnTo>
                  <a:lnTo>
                    <a:pt x="22026" y="247245"/>
                  </a:lnTo>
                  <a:lnTo>
                    <a:pt x="45471" y="262922"/>
                  </a:lnTo>
                  <a:lnTo>
                    <a:pt x="73571" y="268782"/>
                  </a:lnTo>
                  <a:lnTo>
                    <a:pt x="111988" y="268782"/>
                  </a:lnTo>
                  <a:lnTo>
                    <a:pt x="120707" y="267023"/>
                  </a:lnTo>
                  <a:lnTo>
                    <a:pt x="127828" y="262224"/>
                  </a:lnTo>
                  <a:lnTo>
                    <a:pt x="132630" y="255104"/>
                  </a:lnTo>
                  <a:lnTo>
                    <a:pt x="134391" y="246380"/>
                  </a:lnTo>
                  <a:lnTo>
                    <a:pt x="132630" y="237655"/>
                  </a:lnTo>
                  <a:lnTo>
                    <a:pt x="127828" y="230535"/>
                  </a:lnTo>
                  <a:lnTo>
                    <a:pt x="120707" y="225736"/>
                  </a:lnTo>
                  <a:lnTo>
                    <a:pt x="111988" y="223977"/>
                  </a:lnTo>
                  <a:lnTo>
                    <a:pt x="71780" y="223977"/>
                  </a:lnTo>
                  <a:lnTo>
                    <a:pt x="62141" y="221647"/>
                  </a:lnTo>
                  <a:lnTo>
                    <a:pt x="53467" y="215588"/>
                  </a:lnTo>
                  <a:lnTo>
                    <a:pt x="47202" y="207196"/>
                  </a:lnTo>
                  <a:lnTo>
                    <a:pt x="44792" y="197866"/>
                  </a:lnTo>
                  <a:lnTo>
                    <a:pt x="44792" y="22402"/>
                  </a:lnTo>
                  <a:lnTo>
                    <a:pt x="43032" y="13678"/>
                  </a:lnTo>
                  <a:lnTo>
                    <a:pt x="38231" y="6557"/>
                  </a:lnTo>
                  <a:lnTo>
                    <a:pt x="31114" y="1759"/>
                  </a:lnTo>
                  <a:lnTo>
                    <a:pt x="22402" y="0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448F4B73-D7EB-3940-82A3-89EB1DFCB44F}"/>
              </a:ext>
            </a:extLst>
          </p:cNvPr>
          <p:cNvGrpSpPr/>
          <p:nvPr/>
        </p:nvGrpSpPr>
        <p:grpSpPr>
          <a:xfrm>
            <a:off x="8763070" y="1067773"/>
            <a:ext cx="864235" cy="865505"/>
            <a:chOff x="8763070" y="1067773"/>
            <a:chExt cx="864235" cy="865505"/>
          </a:xfrm>
        </p:grpSpPr>
        <p:sp>
          <p:nvSpPr>
            <p:cNvPr id="34" name="object 34"/>
            <p:cNvSpPr/>
            <p:nvPr/>
          </p:nvSpPr>
          <p:spPr>
            <a:xfrm>
              <a:off x="8763070" y="1067773"/>
              <a:ext cx="864235" cy="865505"/>
            </a:xfrm>
            <a:custGeom>
              <a:avLst/>
              <a:gdLst/>
              <a:ahLst/>
              <a:cxnLst/>
              <a:rect l="l" t="t" r="r" b="b"/>
              <a:pathLst>
                <a:path w="864234" h="865505">
                  <a:moveTo>
                    <a:pt x="650578" y="0"/>
                  </a:moveTo>
                  <a:lnTo>
                    <a:pt x="604801" y="386"/>
                  </a:lnTo>
                  <a:lnTo>
                    <a:pt x="558297" y="9340"/>
                  </a:lnTo>
                  <a:lnTo>
                    <a:pt x="512611" y="25500"/>
                  </a:lnTo>
                  <a:lnTo>
                    <a:pt x="469289" y="47505"/>
                  </a:lnTo>
                  <a:lnTo>
                    <a:pt x="429875" y="73992"/>
                  </a:lnTo>
                  <a:lnTo>
                    <a:pt x="395914" y="103599"/>
                  </a:lnTo>
                  <a:lnTo>
                    <a:pt x="363676" y="141776"/>
                  </a:lnTo>
                  <a:lnTo>
                    <a:pt x="342203" y="181125"/>
                  </a:lnTo>
                  <a:lnTo>
                    <a:pt x="331524" y="221608"/>
                  </a:lnTo>
                  <a:lnTo>
                    <a:pt x="331502" y="263813"/>
                  </a:lnTo>
                  <a:lnTo>
                    <a:pt x="342252" y="307388"/>
                  </a:lnTo>
                  <a:lnTo>
                    <a:pt x="363720" y="352608"/>
                  </a:lnTo>
                  <a:lnTo>
                    <a:pt x="35894" y="680459"/>
                  </a:lnTo>
                  <a:lnTo>
                    <a:pt x="9760" y="717920"/>
                  </a:lnTo>
                  <a:lnTo>
                    <a:pt x="0" y="758980"/>
                  </a:lnTo>
                  <a:lnTo>
                    <a:pt x="6768" y="799434"/>
                  </a:lnTo>
                  <a:lnTo>
                    <a:pt x="30218" y="835081"/>
                  </a:lnTo>
                  <a:lnTo>
                    <a:pt x="64084" y="857811"/>
                  </a:lnTo>
                  <a:lnTo>
                    <a:pt x="102493" y="865358"/>
                  </a:lnTo>
                  <a:lnTo>
                    <a:pt x="124173" y="863101"/>
                  </a:lnTo>
                  <a:lnTo>
                    <a:pt x="145527" y="856344"/>
                  </a:lnTo>
                  <a:lnTo>
                    <a:pt x="165948" y="845105"/>
                  </a:lnTo>
                  <a:lnTo>
                    <a:pt x="184827" y="829404"/>
                  </a:lnTo>
                  <a:lnTo>
                    <a:pt x="190787" y="823445"/>
                  </a:lnTo>
                  <a:lnTo>
                    <a:pt x="106289" y="823445"/>
                  </a:lnTo>
                  <a:lnTo>
                    <a:pt x="81792" y="819690"/>
                  </a:lnTo>
                  <a:lnTo>
                    <a:pt x="59999" y="805300"/>
                  </a:lnTo>
                  <a:lnTo>
                    <a:pt x="45613" y="783517"/>
                  </a:lnTo>
                  <a:lnTo>
                    <a:pt x="41844" y="759027"/>
                  </a:lnTo>
                  <a:lnTo>
                    <a:pt x="48573" y="733909"/>
                  </a:lnTo>
                  <a:lnTo>
                    <a:pt x="65676" y="710240"/>
                  </a:lnTo>
                  <a:lnTo>
                    <a:pt x="405274" y="370655"/>
                  </a:lnTo>
                  <a:lnTo>
                    <a:pt x="409436" y="364748"/>
                  </a:lnTo>
                  <a:lnTo>
                    <a:pt x="411329" y="357977"/>
                  </a:lnTo>
                  <a:lnTo>
                    <a:pt x="410893" y="350963"/>
                  </a:lnTo>
                  <a:lnTo>
                    <a:pt x="408068" y="344328"/>
                  </a:lnTo>
                  <a:lnTo>
                    <a:pt x="383514" y="297441"/>
                  </a:lnTo>
                  <a:lnTo>
                    <a:pt x="372940" y="253659"/>
                  </a:lnTo>
                  <a:lnTo>
                    <a:pt x="376406" y="212226"/>
                  </a:lnTo>
                  <a:lnTo>
                    <a:pt x="393971" y="172386"/>
                  </a:lnTo>
                  <a:lnTo>
                    <a:pt x="425696" y="133381"/>
                  </a:lnTo>
                  <a:lnTo>
                    <a:pt x="459630" y="104268"/>
                  </a:lnTo>
                  <a:lnTo>
                    <a:pt x="499073" y="78947"/>
                  </a:lnTo>
                  <a:lnTo>
                    <a:pt x="541972" y="58955"/>
                  </a:lnTo>
                  <a:lnTo>
                    <a:pt x="586273" y="45832"/>
                  </a:lnTo>
                  <a:lnTo>
                    <a:pt x="629924" y="41115"/>
                  </a:lnTo>
                  <a:lnTo>
                    <a:pt x="705020" y="41115"/>
                  </a:lnTo>
                  <a:lnTo>
                    <a:pt x="706975" y="39159"/>
                  </a:lnTo>
                  <a:lnTo>
                    <a:pt x="709121" y="31793"/>
                  </a:lnTo>
                  <a:lnTo>
                    <a:pt x="705946" y="17709"/>
                  </a:lnTo>
                  <a:lnTo>
                    <a:pt x="700866" y="11969"/>
                  </a:lnTo>
                  <a:lnTo>
                    <a:pt x="694085" y="9543"/>
                  </a:lnTo>
                  <a:lnTo>
                    <a:pt x="650578" y="0"/>
                  </a:lnTo>
                  <a:close/>
                </a:path>
                <a:path w="864234" h="865505">
                  <a:moveTo>
                    <a:pt x="506880" y="453902"/>
                  </a:moveTo>
                  <a:lnTo>
                    <a:pt x="500408" y="455857"/>
                  </a:lnTo>
                  <a:lnTo>
                    <a:pt x="494771" y="459898"/>
                  </a:lnTo>
                  <a:lnTo>
                    <a:pt x="155046" y="799623"/>
                  </a:lnTo>
                  <a:lnTo>
                    <a:pt x="131403" y="816708"/>
                  </a:lnTo>
                  <a:lnTo>
                    <a:pt x="106289" y="823445"/>
                  </a:lnTo>
                  <a:lnTo>
                    <a:pt x="190787" y="823445"/>
                  </a:lnTo>
                  <a:lnTo>
                    <a:pt x="513440" y="500792"/>
                  </a:lnTo>
                  <a:lnTo>
                    <a:pt x="718617" y="500792"/>
                  </a:lnTo>
                  <a:lnTo>
                    <a:pt x="725395" y="497339"/>
                  </a:lnTo>
                  <a:lnTo>
                    <a:pt x="739590" y="485719"/>
                  </a:lnTo>
                  <a:lnTo>
                    <a:pt x="636675" y="485719"/>
                  </a:lnTo>
                  <a:lnTo>
                    <a:pt x="591942" y="483737"/>
                  </a:lnTo>
                  <a:lnTo>
                    <a:pt x="552248" y="472157"/>
                  </a:lnTo>
                  <a:lnTo>
                    <a:pt x="520171" y="456545"/>
                  </a:lnTo>
                  <a:lnTo>
                    <a:pt x="513648" y="454106"/>
                  </a:lnTo>
                  <a:lnTo>
                    <a:pt x="506880" y="453902"/>
                  </a:lnTo>
                  <a:close/>
                </a:path>
                <a:path w="864234" h="865505">
                  <a:moveTo>
                    <a:pt x="718617" y="500792"/>
                  </a:moveTo>
                  <a:lnTo>
                    <a:pt x="513440" y="500792"/>
                  </a:lnTo>
                  <a:lnTo>
                    <a:pt x="558598" y="519116"/>
                  </a:lnTo>
                  <a:lnTo>
                    <a:pt x="602956" y="527874"/>
                  </a:lnTo>
                  <a:lnTo>
                    <a:pt x="645929" y="527125"/>
                  </a:lnTo>
                  <a:lnTo>
                    <a:pt x="686937" y="516927"/>
                  </a:lnTo>
                  <a:lnTo>
                    <a:pt x="718617" y="500792"/>
                  </a:lnTo>
                  <a:close/>
                </a:path>
                <a:path w="864234" h="865505">
                  <a:moveTo>
                    <a:pt x="863816" y="221608"/>
                  </a:moveTo>
                  <a:lnTo>
                    <a:pt x="822405" y="221608"/>
                  </a:lnTo>
                  <a:lnTo>
                    <a:pt x="819257" y="267230"/>
                  </a:lnTo>
                  <a:lnTo>
                    <a:pt x="806733" y="314569"/>
                  </a:lnTo>
                  <a:lnTo>
                    <a:pt x="786636" y="360798"/>
                  </a:lnTo>
                  <a:lnTo>
                    <a:pt x="760770" y="403092"/>
                  </a:lnTo>
                  <a:lnTo>
                    <a:pt x="730940" y="438625"/>
                  </a:lnTo>
                  <a:lnTo>
                    <a:pt x="683867" y="472537"/>
                  </a:lnTo>
                  <a:lnTo>
                    <a:pt x="636675" y="485719"/>
                  </a:lnTo>
                  <a:lnTo>
                    <a:pt x="739590" y="485719"/>
                  </a:lnTo>
                  <a:lnTo>
                    <a:pt x="789591" y="434919"/>
                  </a:lnTo>
                  <a:lnTo>
                    <a:pt x="815516" y="395450"/>
                  </a:lnTo>
                  <a:lnTo>
                    <a:pt x="837208" y="351815"/>
                  </a:lnTo>
                  <a:lnTo>
                    <a:pt x="853383" y="305821"/>
                  </a:lnTo>
                  <a:lnTo>
                    <a:pt x="862752" y="259271"/>
                  </a:lnTo>
                  <a:lnTo>
                    <a:pt x="863816" y="221608"/>
                  </a:lnTo>
                  <a:close/>
                </a:path>
                <a:path w="864234" h="865505">
                  <a:moveTo>
                    <a:pt x="705020" y="41115"/>
                  </a:moveTo>
                  <a:lnTo>
                    <a:pt x="634941" y="41115"/>
                  </a:lnTo>
                  <a:lnTo>
                    <a:pt x="639919" y="41318"/>
                  </a:lnTo>
                  <a:lnTo>
                    <a:pt x="644821" y="41750"/>
                  </a:lnTo>
                  <a:lnTo>
                    <a:pt x="519676" y="166909"/>
                  </a:lnTo>
                  <a:lnTo>
                    <a:pt x="517453" y="173246"/>
                  </a:lnTo>
                  <a:lnTo>
                    <a:pt x="533049" y="313632"/>
                  </a:lnTo>
                  <a:lnTo>
                    <a:pt x="692040" y="347782"/>
                  </a:lnTo>
                  <a:lnTo>
                    <a:pt x="698377" y="345623"/>
                  </a:lnTo>
                  <a:lnTo>
                    <a:pt x="739860" y="304145"/>
                  </a:lnTo>
                  <a:lnTo>
                    <a:pt x="680280" y="304145"/>
                  </a:lnTo>
                  <a:lnTo>
                    <a:pt x="573054" y="292245"/>
                  </a:lnTo>
                  <a:lnTo>
                    <a:pt x="561141" y="185019"/>
                  </a:lnTo>
                  <a:lnTo>
                    <a:pt x="705020" y="41115"/>
                  </a:lnTo>
                  <a:close/>
                </a:path>
                <a:path w="864234" h="865505">
                  <a:moveTo>
                    <a:pt x="833658" y="156139"/>
                  </a:moveTo>
                  <a:lnTo>
                    <a:pt x="826215" y="158247"/>
                  </a:lnTo>
                  <a:lnTo>
                    <a:pt x="680280" y="304145"/>
                  </a:lnTo>
                  <a:lnTo>
                    <a:pt x="739860" y="304145"/>
                  </a:lnTo>
                  <a:lnTo>
                    <a:pt x="822405" y="221608"/>
                  </a:lnTo>
                  <a:lnTo>
                    <a:pt x="863816" y="221608"/>
                  </a:lnTo>
                  <a:lnTo>
                    <a:pt x="864031" y="213970"/>
                  </a:lnTo>
                  <a:lnTo>
                    <a:pt x="855933" y="171722"/>
                  </a:lnTo>
                  <a:lnTo>
                    <a:pt x="853635" y="164775"/>
                  </a:lnTo>
                  <a:lnTo>
                    <a:pt x="847920" y="159505"/>
                  </a:lnTo>
                  <a:lnTo>
                    <a:pt x="833658" y="156139"/>
                  </a:lnTo>
                  <a:close/>
                </a:path>
              </a:pathLst>
            </a:custGeom>
            <a:solidFill>
              <a:srgbClr val="F580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831439" y="1757594"/>
              <a:ext cx="105232" cy="1052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object 14">
            <a:extLst>
              <a:ext uri="{FF2B5EF4-FFF2-40B4-BE49-F238E27FC236}">
                <a16:creationId xmlns:a16="http://schemas.microsoft.com/office/drawing/2014/main" id="{854932C2-1EFA-C044-9375-D5AC3B87565F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15">
            <a:extLst>
              <a:ext uri="{FF2B5EF4-FFF2-40B4-BE49-F238E27FC236}">
                <a16:creationId xmlns:a16="http://schemas.microsoft.com/office/drawing/2014/main" id="{672657BA-B253-2D4B-A4CC-145989D47C51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16">
            <a:extLst>
              <a:ext uri="{FF2B5EF4-FFF2-40B4-BE49-F238E27FC236}">
                <a16:creationId xmlns:a16="http://schemas.microsoft.com/office/drawing/2014/main" id="{5136F0F0-763F-A04B-B08B-AA12E622874E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17">
            <a:extLst>
              <a:ext uri="{FF2B5EF4-FFF2-40B4-BE49-F238E27FC236}">
                <a16:creationId xmlns:a16="http://schemas.microsoft.com/office/drawing/2014/main" id="{393F2A27-2DDA-DF49-9487-69840A2F9A31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01343FD0-B646-F44D-A8F4-BBD395E47BC8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19">
            <a:extLst>
              <a:ext uri="{FF2B5EF4-FFF2-40B4-BE49-F238E27FC236}">
                <a16:creationId xmlns:a16="http://schemas.microsoft.com/office/drawing/2014/main" id="{D7A12181-9E72-D14E-B0BD-6903C9EF937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  <p:sp>
        <p:nvSpPr>
          <p:cNvPr id="54" name="Pravouholník 53">
            <a:extLst>
              <a:ext uri="{FF2B5EF4-FFF2-40B4-BE49-F238E27FC236}">
                <a16:creationId xmlns:a16="http://schemas.microsoft.com/office/drawing/2014/main" id="{34F2F771-3F49-034C-B7EA-0183F375699C}"/>
              </a:ext>
            </a:extLst>
          </p:cNvPr>
          <p:cNvSpPr/>
          <p:nvPr/>
        </p:nvSpPr>
        <p:spPr>
          <a:xfrm>
            <a:off x="3861187" y="2454290"/>
            <a:ext cx="2082413" cy="81489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Pravouholník 55">
            <a:extLst>
              <a:ext uri="{FF2B5EF4-FFF2-40B4-BE49-F238E27FC236}">
                <a16:creationId xmlns:a16="http://schemas.microsoft.com/office/drawing/2014/main" id="{C9B81D98-905E-7A4F-BE75-9B5EA88E9C01}"/>
              </a:ext>
            </a:extLst>
          </p:cNvPr>
          <p:cNvSpPr/>
          <p:nvPr/>
        </p:nvSpPr>
        <p:spPr>
          <a:xfrm>
            <a:off x="5983498" y="2454290"/>
            <a:ext cx="2082413" cy="8148929"/>
          </a:xfrm>
          <a:prstGeom prst="rect">
            <a:avLst/>
          </a:prstGeom>
          <a:solidFill>
            <a:srgbClr val="7AB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Pravouholník 56">
            <a:extLst>
              <a:ext uri="{FF2B5EF4-FFF2-40B4-BE49-F238E27FC236}">
                <a16:creationId xmlns:a16="http://schemas.microsoft.com/office/drawing/2014/main" id="{1D07F2FD-118F-3E4D-BC3D-90D1DC1984C8}"/>
              </a:ext>
            </a:extLst>
          </p:cNvPr>
          <p:cNvSpPr/>
          <p:nvPr/>
        </p:nvSpPr>
        <p:spPr>
          <a:xfrm>
            <a:off x="8105809" y="2454290"/>
            <a:ext cx="2082413" cy="81489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Pravouholník 57">
            <a:extLst>
              <a:ext uri="{FF2B5EF4-FFF2-40B4-BE49-F238E27FC236}">
                <a16:creationId xmlns:a16="http://schemas.microsoft.com/office/drawing/2014/main" id="{5768FAD9-3653-FF41-85D5-DA54507E134F}"/>
              </a:ext>
            </a:extLst>
          </p:cNvPr>
          <p:cNvSpPr/>
          <p:nvPr/>
        </p:nvSpPr>
        <p:spPr>
          <a:xfrm>
            <a:off x="10228120" y="2454290"/>
            <a:ext cx="2082413" cy="81489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Pravouholník 58">
            <a:extLst>
              <a:ext uri="{FF2B5EF4-FFF2-40B4-BE49-F238E27FC236}">
                <a16:creationId xmlns:a16="http://schemas.microsoft.com/office/drawing/2014/main" id="{C135495C-1326-8A4C-86F8-C83BC750F0FD}"/>
              </a:ext>
            </a:extLst>
          </p:cNvPr>
          <p:cNvSpPr/>
          <p:nvPr/>
        </p:nvSpPr>
        <p:spPr>
          <a:xfrm>
            <a:off x="12350432" y="2454290"/>
            <a:ext cx="2082413" cy="81489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Pravouholník 59">
            <a:extLst>
              <a:ext uri="{FF2B5EF4-FFF2-40B4-BE49-F238E27FC236}">
                <a16:creationId xmlns:a16="http://schemas.microsoft.com/office/drawing/2014/main" id="{E4F6EF48-6855-6F40-91F9-C5D85C8AB1AB}"/>
              </a:ext>
            </a:extLst>
          </p:cNvPr>
          <p:cNvSpPr/>
          <p:nvPr/>
        </p:nvSpPr>
        <p:spPr>
          <a:xfrm>
            <a:off x="3861187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Pravouholník 60">
            <a:extLst>
              <a:ext uri="{FF2B5EF4-FFF2-40B4-BE49-F238E27FC236}">
                <a16:creationId xmlns:a16="http://schemas.microsoft.com/office/drawing/2014/main" id="{34F1A584-9987-B34A-B8B7-4EFEA8B57A20}"/>
              </a:ext>
            </a:extLst>
          </p:cNvPr>
          <p:cNvSpPr/>
          <p:nvPr/>
        </p:nvSpPr>
        <p:spPr>
          <a:xfrm>
            <a:off x="5972210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Pravouholník 61">
            <a:extLst>
              <a:ext uri="{FF2B5EF4-FFF2-40B4-BE49-F238E27FC236}">
                <a16:creationId xmlns:a16="http://schemas.microsoft.com/office/drawing/2014/main" id="{8846DE95-18A3-3548-BF5C-96FAA1D6C76B}"/>
              </a:ext>
            </a:extLst>
          </p:cNvPr>
          <p:cNvSpPr/>
          <p:nvPr/>
        </p:nvSpPr>
        <p:spPr>
          <a:xfrm>
            <a:off x="8094521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Pravouholník 62">
            <a:extLst>
              <a:ext uri="{FF2B5EF4-FFF2-40B4-BE49-F238E27FC236}">
                <a16:creationId xmlns:a16="http://schemas.microsoft.com/office/drawing/2014/main" id="{A02756C7-CDCD-DD49-A16D-D902440E7340}"/>
              </a:ext>
            </a:extLst>
          </p:cNvPr>
          <p:cNvSpPr/>
          <p:nvPr/>
        </p:nvSpPr>
        <p:spPr>
          <a:xfrm>
            <a:off x="10216833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Pravouholník 63">
            <a:extLst>
              <a:ext uri="{FF2B5EF4-FFF2-40B4-BE49-F238E27FC236}">
                <a16:creationId xmlns:a16="http://schemas.microsoft.com/office/drawing/2014/main" id="{5E337CEF-460F-9541-A2D7-D9624D360857}"/>
              </a:ext>
            </a:extLst>
          </p:cNvPr>
          <p:cNvSpPr/>
          <p:nvPr/>
        </p:nvSpPr>
        <p:spPr>
          <a:xfrm>
            <a:off x="12339144" y="8686800"/>
            <a:ext cx="2082412" cy="1785104"/>
          </a:xfrm>
          <a:prstGeom prst="rect">
            <a:avLst/>
          </a:prstGeom>
          <a:effectLst>
            <a:softEdge rad="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1000" b="1" i="0" u="none" strike="noStrike" kern="1200" cap="none" spc="0" normalizeH="0" baseline="0" noProof="0" dirty="0">
                <a:ln>
                  <a:solidFill>
                    <a:srgbClr val="E38561"/>
                  </a:solidFill>
                </a:ln>
                <a:solidFill>
                  <a:prstClr val="white">
                    <a:alpha val="28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sk-SK" sz="11000" b="0" i="0" u="none" strike="noStrike" kern="1200" cap="none" spc="0" normalizeH="0" baseline="0" noProof="0" dirty="0">
              <a:ln>
                <a:solidFill>
                  <a:srgbClr val="E38561"/>
                </a:solidFill>
              </a:ln>
              <a:solidFill>
                <a:prstClr val="white">
                  <a:alpha val="28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Pravouholník 65">
            <a:extLst>
              <a:ext uri="{FF2B5EF4-FFF2-40B4-BE49-F238E27FC236}">
                <a16:creationId xmlns:a16="http://schemas.microsoft.com/office/drawing/2014/main" id="{8BD5ED88-E238-C14D-AEAF-B490F30FD624}"/>
              </a:ext>
            </a:extLst>
          </p:cNvPr>
          <p:cNvSpPr/>
          <p:nvPr/>
        </p:nvSpPr>
        <p:spPr>
          <a:xfrm>
            <a:off x="3861186" y="2895600"/>
            <a:ext cx="209370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Úspora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tepla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Úspora potreby tepla na vykurovanie minimálne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35 %</a:t>
            </a:r>
          </a:p>
        </p:txBody>
      </p:sp>
      <p:sp>
        <p:nvSpPr>
          <p:cNvPr id="67" name="Pravouholník 66">
            <a:extLst>
              <a:ext uri="{FF2B5EF4-FFF2-40B4-BE49-F238E27FC236}">
                <a16:creationId xmlns:a16="http://schemas.microsoft.com/office/drawing/2014/main" id="{C5262519-73EB-BC45-95E9-60A66A4ACFB6}"/>
              </a:ext>
            </a:extLst>
          </p:cNvPr>
          <p:cNvSpPr/>
          <p:nvPr/>
        </p:nvSpPr>
        <p:spPr>
          <a:xfrm>
            <a:off x="5960920" y="2895600"/>
            <a:ext cx="209370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musí byť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daná 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užívania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minimálne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rokov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podaním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žiadosti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Pravouholník 67">
            <a:extLst>
              <a:ext uri="{FF2B5EF4-FFF2-40B4-BE49-F238E27FC236}">
                <a16:creationId xmlns:a16="http://schemas.microsoft.com/office/drawing/2014/main" id="{A639F7C4-687D-FE4D-B641-F8EAB28A45E9}"/>
              </a:ext>
            </a:extLst>
          </p:cNvPr>
          <p:cNvSpPr/>
          <p:nvPr/>
        </p:nvSpPr>
        <p:spPr>
          <a:xfrm>
            <a:off x="8094520" y="2895600"/>
            <a:ext cx="20937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Odstránenie</a:t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systémovej</a:t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poruchy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 </a:t>
            </a:r>
            <a:b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zateplením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0" i="0" u="none" strike="noStrike" kern="1200" cap="none" spc="0" normalizeH="0" baseline="0" noProof="0" dirty="0">
              <a:ln>
                <a:noFill/>
              </a:ln>
              <a:solidFill>
                <a:srgbClr val="8161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Pravouholník 68">
            <a:extLst>
              <a:ext uri="{FF2B5EF4-FFF2-40B4-BE49-F238E27FC236}">
                <a16:creationId xmlns:a16="http://schemas.microsoft.com/office/drawing/2014/main" id="{27A56D23-4513-E846-BE06-4568B85A91BC}"/>
              </a:ext>
            </a:extLst>
          </p:cNvPr>
          <p:cNvSpPr/>
          <p:nvPr/>
        </p:nvSpPr>
        <p:spPr>
          <a:xfrm>
            <a:off x="10216831" y="2895600"/>
            <a:ext cx="2093701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Vyregulo</a:t>
            </a: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vanie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vykurovacej</a:t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sústavy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 </a:t>
            </a:r>
            <a:b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zateplení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0" i="0" u="none" strike="noStrike" kern="1200" cap="none" spc="0" normalizeH="0" baseline="0" noProof="0" dirty="0">
              <a:ln>
                <a:noFill/>
              </a:ln>
              <a:solidFill>
                <a:srgbClr val="8161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Pravouholník 69">
            <a:extLst>
              <a:ext uri="{FF2B5EF4-FFF2-40B4-BE49-F238E27FC236}">
                <a16:creationId xmlns:a16="http://schemas.microsoft.com/office/drawing/2014/main" id="{CB3B62EB-A431-7548-96DE-869B9DB31A51}"/>
              </a:ext>
            </a:extLst>
          </p:cNvPr>
          <p:cNvSpPr/>
          <p:nvPr/>
        </p:nvSpPr>
        <p:spPr>
          <a:xfrm>
            <a:off x="12327854" y="2895600"/>
            <a:ext cx="209370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Splnenie</a:t>
            </a:r>
            <a:b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kritérií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minimálnych</a:t>
            </a:r>
            <a:b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tepelno-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izolačných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vlastností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stavebných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5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konštrukcií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500" b="0" i="0" u="none" strike="noStrike" kern="1200" cap="none" spc="0" normalizeH="0" baseline="0" noProof="0" dirty="0">
              <a:ln>
                <a:noFill/>
              </a:ln>
              <a:solidFill>
                <a:srgbClr val="8161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/>
      <p:bldP spid="64" grpId="0"/>
      <p:bldP spid="66" grpId="0"/>
      <p:bldP spid="67" grpId="0"/>
      <p:bldP spid="68" grpId="0"/>
      <p:bldP spid="69" grpId="0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5434" y="0"/>
            <a:ext cx="12194565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5434" y="0"/>
            <a:ext cx="12195175" cy="10604500"/>
          </a:xfrm>
          <a:custGeom>
            <a:avLst/>
            <a:gdLst/>
            <a:ahLst/>
            <a:cxnLst/>
            <a:rect l="l" t="t" r="r" b="b"/>
            <a:pathLst>
              <a:path w="12195175" h="10604500">
                <a:moveTo>
                  <a:pt x="0" y="10604500"/>
                </a:moveTo>
                <a:lnTo>
                  <a:pt x="12194565" y="10604500"/>
                </a:lnTo>
                <a:lnTo>
                  <a:pt x="12194565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EDEC1">
              <a:alpha val="78997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E43756B0-BD51-E242-A9EE-0877DC5B8713}"/>
              </a:ext>
            </a:extLst>
          </p:cNvPr>
          <p:cNvGrpSpPr/>
          <p:nvPr/>
        </p:nvGrpSpPr>
        <p:grpSpPr>
          <a:xfrm>
            <a:off x="5134744" y="3380310"/>
            <a:ext cx="806450" cy="698734"/>
            <a:chOff x="5134744" y="3380310"/>
            <a:chExt cx="806450" cy="698734"/>
          </a:xfrm>
        </p:grpSpPr>
        <p:sp>
          <p:nvSpPr>
            <p:cNvPr id="4" name="object 4"/>
            <p:cNvSpPr/>
            <p:nvPr/>
          </p:nvSpPr>
          <p:spPr>
            <a:xfrm>
              <a:off x="5134744" y="3443409"/>
              <a:ext cx="806450" cy="635635"/>
            </a:xfrm>
            <a:custGeom>
              <a:avLst/>
              <a:gdLst/>
              <a:ahLst/>
              <a:cxnLst/>
              <a:rect l="l" t="t" r="r" b="b"/>
              <a:pathLst>
                <a:path w="806450" h="635635">
                  <a:moveTo>
                    <a:pt x="770864" y="0"/>
                  </a:moveTo>
                  <a:lnTo>
                    <a:pt x="35051" y="0"/>
                  </a:lnTo>
                  <a:lnTo>
                    <a:pt x="21420" y="2758"/>
                  </a:lnTo>
                  <a:lnTo>
                    <a:pt x="10277" y="10275"/>
                  </a:lnTo>
                  <a:lnTo>
                    <a:pt x="2758" y="21415"/>
                  </a:lnTo>
                  <a:lnTo>
                    <a:pt x="0" y="35039"/>
                  </a:lnTo>
                  <a:lnTo>
                    <a:pt x="0" y="600367"/>
                  </a:lnTo>
                  <a:lnTo>
                    <a:pt x="2758" y="613991"/>
                  </a:lnTo>
                  <a:lnTo>
                    <a:pt x="10277" y="625130"/>
                  </a:lnTo>
                  <a:lnTo>
                    <a:pt x="21420" y="632647"/>
                  </a:lnTo>
                  <a:lnTo>
                    <a:pt x="35051" y="635406"/>
                  </a:lnTo>
                  <a:lnTo>
                    <a:pt x="770864" y="635406"/>
                  </a:lnTo>
                  <a:lnTo>
                    <a:pt x="784488" y="632647"/>
                  </a:lnTo>
                  <a:lnTo>
                    <a:pt x="795628" y="625130"/>
                  </a:lnTo>
                  <a:lnTo>
                    <a:pt x="803145" y="613991"/>
                  </a:lnTo>
                  <a:lnTo>
                    <a:pt x="805903" y="600367"/>
                  </a:lnTo>
                  <a:lnTo>
                    <a:pt x="35051" y="600367"/>
                  </a:lnTo>
                  <a:lnTo>
                    <a:pt x="35051" y="35039"/>
                  </a:lnTo>
                  <a:lnTo>
                    <a:pt x="805903" y="35039"/>
                  </a:lnTo>
                  <a:lnTo>
                    <a:pt x="803145" y="21415"/>
                  </a:lnTo>
                  <a:lnTo>
                    <a:pt x="795628" y="10275"/>
                  </a:lnTo>
                  <a:lnTo>
                    <a:pt x="784488" y="2758"/>
                  </a:lnTo>
                  <a:lnTo>
                    <a:pt x="770864" y="0"/>
                  </a:lnTo>
                  <a:close/>
                </a:path>
                <a:path w="806450" h="635635">
                  <a:moveTo>
                    <a:pt x="805903" y="35039"/>
                  </a:moveTo>
                  <a:lnTo>
                    <a:pt x="770864" y="35039"/>
                  </a:lnTo>
                  <a:lnTo>
                    <a:pt x="770877" y="600367"/>
                  </a:lnTo>
                  <a:lnTo>
                    <a:pt x="805903" y="600367"/>
                  </a:lnTo>
                  <a:lnTo>
                    <a:pt x="805903" y="35039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149122" y="3608092"/>
              <a:ext cx="788670" cy="0"/>
            </a:xfrm>
            <a:custGeom>
              <a:avLst/>
              <a:gdLst/>
              <a:ahLst/>
              <a:cxnLst/>
              <a:rect l="l" t="t" r="r" b="b"/>
              <a:pathLst>
                <a:path w="788670">
                  <a:moveTo>
                    <a:pt x="0" y="0"/>
                  </a:moveTo>
                  <a:lnTo>
                    <a:pt x="788454" y="0"/>
                  </a:lnTo>
                </a:path>
              </a:pathLst>
            </a:custGeom>
            <a:ln w="35039">
              <a:solidFill>
                <a:srgbClr val="402E2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271765" y="3380310"/>
              <a:ext cx="35560" cy="158115"/>
            </a:xfrm>
            <a:custGeom>
              <a:avLst/>
              <a:gdLst/>
              <a:ahLst/>
              <a:cxnLst/>
              <a:rect l="l" t="t" r="r" b="b"/>
              <a:pathLst>
                <a:path w="35560" h="158114">
                  <a:moveTo>
                    <a:pt x="27216" y="0"/>
                  </a:moveTo>
                  <a:lnTo>
                    <a:pt x="7848" y="0"/>
                  </a:lnTo>
                  <a:lnTo>
                    <a:pt x="0" y="7848"/>
                  </a:lnTo>
                  <a:lnTo>
                    <a:pt x="0" y="149847"/>
                  </a:lnTo>
                  <a:lnTo>
                    <a:pt x="7848" y="157695"/>
                  </a:lnTo>
                  <a:lnTo>
                    <a:pt x="27216" y="157695"/>
                  </a:lnTo>
                  <a:lnTo>
                    <a:pt x="35051" y="149847"/>
                  </a:lnTo>
                  <a:lnTo>
                    <a:pt x="35051" y="7848"/>
                  </a:lnTo>
                  <a:lnTo>
                    <a:pt x="27216" y="0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779876" y="3380310"/>
              <a:ext cx="35560" cy="158115"/>
            </a:xfrm>
            <a:custGeom>
              <a:avLst/>
              <a:gdLst/>
              <a:ahLst/>
              <a:cxnLst/>
              <a:rect l="l" t="t" r="r" b="b"/>
              <a:pathLst>
                <a:path w="35560" h="158114">
                  <a:moveTo>
                    <a:pt x="27203" y="0"/>
                  </a:moveTo>
                  <a:lnTo>
                    <a:pt x="7835" y="0"/>
                  </a:lnTo>
                  <a:lnTo>
                    <a:pt x="0" y="7848"/>
                  </a:lnTo>
                  <a:lnTo>
                    <a:pt x="0" y="149847"/>
                  </a:lnTo>
                  <a:lnTo>
                    <a:pt x="7835" y="157695"/>
                  </a:lnTo>
                  <a:lnTo>
                    <a:pt x="27203" y="157695"/>
                  </a:lnTo>
                  <a:lnTo>
                    <a:pt x="35051" y="149847"/>
                  </a:lnTo>
                  <a:lnTo>
                    <a:pt x="35051" y="7848"/>
                  </a:lnTo>
                  <a:lnTo>
                    <a:pt x="27203" y="0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247109" y="3695503"/>
              <a:ext cx="119722" cy="1197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398951" y="3695503"/>
              <a:ext cx="119735" cy="1197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50803" y="3695503"/>
              <a:ext cx="119722" cy="1197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702658" y="3695503"/>
              <a:ext cx="119722" cy="1197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247109" y="3853193"/>
              <a:ext cx="119722" cy="1197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398951" y="3853193"/>
              <a:ext cx="119735" cy="1197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550803" y="3853193"/>
              <a:ext cx="119722" cy="1197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702658" y="3853193"/>
              <a:ext cx="119722" cy="1197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718300" y="3382827"/>
            <a:ext cx="7038340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1" i="0" u="none" strike="noStrike" kern="1200" cap="none" spc="-15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TERMÍM </a:t>
            </a:r>
            <a:r>
              <a:rPr kumimoji="0" sz="2550" b="1" i="0" u="none" strike="noStrike" kern="1200" cap="none" spc="-25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PODANIA</a:t>
            </a:r>
            <a:r>
              <a:rPr kumimoji="0" sz="2550" b="1" i="0" u="none" strike="noStrike" kern="1200" cap="none" spc="10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550" b="1" i="0" u="none" strike="noStrike" kern="1200" cap="none" spc="-20" normalizeH="0" baseline="0" noProof="0" dirty="0">
                <a:ln>
                  <a:noFill/>
                </a:ln>
                <a:solidFill>
                  <a:srgbClr val="482E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ŽIADOSTI</a:t>
            </a:r>
            <a:endParaRPr kumimoji="0" sz="2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3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30. 6.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PRÍSLUŠNÉHO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KALENDÁRNEHO</a:t>
            </a:r>
            <a:r>
              <a:rPr kumimoji="0" sz="2000" b="0" i="0" u="none" strike="noStrike" kern="1200" cap="none" spc="6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18300" y="5978188"/>
            <a:ext cx="7226300" cy="71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0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1" i="0" u="none" strike="noStrike" kern="1200" cap="none" spc="-2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MIESTO </a:t>
            </a:r>
            <a:r>
              <a:rPr kumimoji="0" sz="2550" b="1" i="0" u="none" strike="noStrike" kern="1200" cap="none" spc="-2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PODANIA</a:t>
            </a:r>
            <a:r>
              <a:rPr kumimoji="0" sz="2550" b="1" i="0" u="none" strike="noStrike" kern="1200" cap="none" spc="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550" b="1" i="0" u="none" strike="noStrike" kern="1200" cap="none" spc="-2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ŽIADOSTI</a:t>
            </a:r>
            <a:endParaRPr kumimoji="0" sz="2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ts val="23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OKRESNÝ 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ÚRAD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SÍDLE 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KRAJA 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PODĽA </a:t>
            </a:r>
            <a:r>
              <a:rPr kumimoji="0" sz="2000" b="0" i="0" u="none" strike="noStrike" kern="1200" cap="none" spc="-3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MIESTA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402E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STAVBY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92700" y="4993220"/>
            <a:ext cx="8521700" cy="0"/>
          </a:xfrm>
          <a:custGeom>
            <a:avLst/>
            <a:gdLst/>
            <a:ahLst/>
            <a:cxnLst/>
            <a:rect l="l" t="t" r="r" b="b"/>
            <a:pathLst>
              <a:path w="8521700">
                <a:moveTo>
                  <a:pt x="0" y="0"/>
                </a:moveTo>
                <a:lnTo>
                  <a:pt x="8521700" y="0"/>
                </a:lnTo>
              </a:path>
            </a:pathLst>
          </a:custGeom>
          <a:ln w="12700">
            <a:solidFill>
              <a:srgbClr val="402E2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66B977C7-2719-B541-A52D-269A5EE07F1D}"/>
              </a:ext>
            </a:extLst>
          </p:cNvPr>
          <p:cNvGrpSpPr/>
          <p:nvPr/>
        </p:nvGrpSpPr>
        <p:grpSpPr>
          <a:xfrm>
            <a:off x="5152184" y="5831416"/>
            <a:ext cx="705485" cy="881380"/>
            <a:chOff x="5152184" y="5831416"/>
            <a:chExt cx="705485" cy="881380"/>
          </a:xfrm>
        </p:grpSpPr>
        <p:sp>
          <p:nvSpPr>
            <p:cNvPr id="19" name="object 19"/>
            <p:cNvSpPr/>
            <p:nvPr/>
          </p:nvSpPr>
          <p:spPr>
            <a:xfrm>
              <a:off x="5152184" y="5831416"/>
              <a:ext cx="705485" cy="881380"/>
            </a:xfrm>
            <a:custGeom>
              <a:avLst/>
              <a:gdLst/>
              <a:ahLst/>
              <a:cxnLst/>
              <a:rect l="l" t="t" r="r" b="b"/>
              <a:pathLst>
                <a:path w="705485" h="881379">
                  <a:moveTo>
                    <a:pt x="352577" y="0"/>
                  </a:moveTo>
                  <a:lnTo>
                    <a:pt x="304800" y="3224"/>
                  </a:lnTo>
                  <a:lnTo>
                    <a:pt x="258956" y="12616"/>
                  </a:lnTo>
                  <a:lnTo>
                    <a:pt x="215469" y="27751"/>
                  </a:lnTo>
                  <a:lnTo>
                    <a:pt x="174763" y="48206"/>
                  </a:lnTo>
                  <a:lnTo>
                    <a:pt x="137260" y="73558"/>
                  </a:lnTo>
                  <a:lnTo>
                    <a:pt x="103384" y="103384"/>
                  </a:lnTo>
                  <a:lnTo>
                    <a:pt x="73558" y="137260"/>
                  </a:lnTo>
                  <a:lnTo>
                    <a:pt x="48206" y="174763"/>
                  </a:lnTo>
                  <a:lnTo>
                    <a:pt x="27751" y="215469"/>
                  </a:lnTo>
                  <a:lnTo>
                    <a:pt x="12616" y="258956"/>
                  </a:lnTo>
                  <a:lnTo>
                    <a:pt x="3224" y="304800"/>
                  </a:lnTo>
                  <a:lnTo>
                    <a:pt x="0" y="352577"/>
                  </a:lnTo>
                  <a:lnTo>
                    <a:pt x="3062" y="391713"/>
                  </a:lnTo>
                  <a:lnTo>
                    <a:pt x="12058" y="434908"/>
                  </a:lnTo>
                  <a:lnTo>
                    <a:pt x="26699" y="481452"/>
                  </a:lnTo>
                  <a:lnTo>
                    <a:pt x="46695" y="530634"/>
                  </a:lnTo>
                  <a:lnTo>
                    <a:pt x="71757" y="581744"/>
                  </a:lnTo>
                  <a:lnTo>
                    <a:pt x="101598" y="634071"/>
                  </a:lnTo>
                  <a:lnTo>
                    <a:pt x="135928" y="686904"/>
                  </a:lnTo>
                  <a:lnTo>
                    <a:pt x="170198" y="733804"/>
                  </a:lnTo>
                  <a:lnTo>
                    <a:pt x="207277" y="778816"/>
                  </a:lnTo>
                  <a:lnTo>
                    <a:pt x="245610" y="818980"/>
                  </a:lnTo>
                  <a:lnTo>
                    <a:pt x="283641" y="851334"/>
                  </a:lnTo>
                  <a:lnTo>
                    <a:pt x="319815" y="872917"/>
                  </a:lnTo>
                  <a:lnTo>
                    <a:pt x="352577" y="880770"/>
                  </a:lnTo>
                  <a:lnTo>
                    <a:pt x="383026" y="872627"/>
                  </a:lnTo>
                  <a:lnTo>
                    <a:pt x="417926" y="850409"/>
                  </a:lnTo>
                  <a:lnTo>
                    <a:pt x="429067" y="840600"/>
                  </a:lnTo>
                  <a:lnTo>
                    <a:pt x="352577" y="840600"/>
                  </a:lnTo>
                  <a:lnTo>
                    <a:pt x="333336" y="835420"/>
                  </a:lnTo>
                  <a:lnTo>
                    <a:pt x="281220" y="797419"/>
                  </a:lnTo>
                  <a:lnTo>
                    <a:pt x="250593" y="766890"/>
                  </a:lnTo>
                  <a:lnTo>
                    <a:pt x="218418" y="730203"/>
                  </a:lnTo>
                  <a:lnTo>
                    <a:pt x="185820" y="688505"/>
                  </a:lnTo>
                  <a:lnTo>
                    <a:pt x="153921" y="642942"/>
                  </a:lnTo>
                  <a:lnTo>
                    <a:pt x="123847" y="594660"/>
                  </a:lnTo>
                  <a:lnTo>
                    <a:pt x="96720" y="544805"/>
                  </a:lnTo>
                  <a:lnTo>
                    <a:pt x="73665" y="494523"/>
                  </a:lnTo>
                  <a:lnTo>
                    <a:pt x="55806" y="444960"/>
                  </a:lnTo>
                  <a:lnTo>
                    <a:pt x="44266" y="397263"/>
                  </a:lnTo>
                  <a:lnTo>
                    <a:pt x="40170" y="352577"/>
                  </a:lnTo>
                  <a:lnTo>
                    <a:pt x="43563" y="306474"/>
                  </a:lnTo>
                  <a:lnTo>
                    <a:pt x="53419" y="262450"/>
                  </a:lnTo>
                  <a:lnTo>
                    <a:pt x="69250" y="220993"/>
                  </a:lnTo>
                  <a:lnTo>
                    <a:pt x="90570" y="182589"/>
                  </a:lnTo>
                  <a:lnTo>
                    <a:pt x="116891" y="147726"/>
                  </a:lnTo>
                  <a:lnTo>
                    <a:pt x="147726" y="116891"/>
                  </a:lnTo>
                  <a:lnTo>
                    <a:pt x="182589" y="90570"/>
                  </a:lnTo>
                  <a:lnTo>
                    <a:pt x="220993" y="69250"/>
                  </a:lnTo>
                  <a:lnTo>
                    <a:pt x="262450" y="53419"/>
                  </a:lnTo>
                  <a:lnTo>
                    <a:pt x="306474" y="43563"/>
                  </a:lnTo>
                  <a:lnTo>
                    <a:pt x="352577" y="40170"/>
                  </a:lnTo>
                  <a:lnTo>
                    <a:pt x="514399" y="40170"/>
                  </a:lnTo>
                  <a:lnTo>
                    <a:pt x="489685" y="27751"/>
                  </a:lnTo>
                  <a:lnTo>
                    <a:pt x="446198" y="12616"/>
                  </a:lnTo>
                  <a:lnTo>
                    <a:pt x="400354" y="3224"/>
                  </a:lnTo>
                  <a:lnTo>
                    <a:pt x="352577" y="0"/>
                  </a:lnTo>
                  <a:close/>
                </a:path>
                <a:path w="705485" h="881379">
                  <a:moveTo>
                    <a:pt x="514399" y="40170"/>
                  </a:moveTo>
                  <a:lnTo>
                    <a:pt x="352577" y="40170"/>
                  </a:lnTo>
                  <a:lnTo>
                    <a:pt x="398680" y="43563"/>
                  </a:lnTo>
                  <a:lnTo>
                    <a:pt x="442704" y="53419"/>
                  </a:lnTo>
                  <a:lnTo>
                    <a:pt x="484161" y="69250"/>
                  </a:lnTo>
                  <a:lnTo>
                    <a:pt x="522564" y="90570"/>
                  </a:lnTo>
                  <a:lnTo>
                    <a:pt x="557427" y="116891"/>
                  </a:lnTo>
                  <a:lnTo>
                    <a:pt x="588263" y="147726"/>
                  </a:lnTo>
                  <a:lnTo>
                    <a:pt x="614584" y="182589"/>
                  </a:lnTo>
                  <a:lnTo>
                    <a:pt x="635904" y="220993"/>
                  </a:lnTo>
                  <a:lnTo>
                    <a:pt x="651735" y="262450"/>
                  </a:lnTo>
                  <a:lnTo>
                    <a:pt x="661591" y="306474"/>
                  </a:lnTo>
                  <a:lnTo>
                    <a:pt x="664984" y="352577"/>
                  </a:lnTo>
                  <a:lnTo>
                    <a:pt x="660636" y="397590"/>
                  </a:lnTo>
                  <a:lnTo>
                    <a:pt x="648426" y="445510"/>
                  </a:lnTo>
                  <a:lnTo>
                    <a:pt x="629603" y="495204"/>
                  </a:lnTo>
                  <a:lnTo>
                    <a:pt x="605417" y="545541"/>
                  </a:lnTo>
                  <a:lnTo>
                    <a:pt x="577117" y="595387"/>
                  </a:lnTo>
                  <a:lnTo>
                    <a:pt x="545953" y="643610"/>
                  </a:lnTo>
                  <a:lnTo>
                    <a:pt x="513175" y="689078"/>
                  </a:lnTo>
                  <a:lnTo>
                    <a:pt x="480032" y="730657"/>
                  </a:lnTo>
                  <a:lnTo>
                    <a:pt x="447773" y="767217"/>
                  </a:lnTo>
                  <a:lnTo>
                    <a:pt x="417649" y="797623"/>
                  </a:lnTo>
                  <a:lnTo>
                    <a:pt x="368801" y="835447"/>
                  </a:lnTo>
                  <a:lnTo>
                    <a:pt x="352577" y="840600"/>
                  </a:lnTo>
                  <a:lnTo>
                    <a:pt x="429067" y="840600"/>
                  </a:lnTo>
                  <a:lnTo>
                    <a:pt x="493497" y="777006"/>
                  </a:lnTo>
                  <a:lnTo>
                    <a:pt x="530375" y="732452"/>
                  </a:lnTo>
                  <a:lnTo>
                    <a:pt x="564242" y="686904"/>
                  </a:lnTo>
                  <a:lnTo>
                    <a:pt x="610620" y="615780"/>
                  </a:lnTo>
                  <a:lnTo>
                    <a:pt x="637427" y="568512"/>
                  </a:lnTo>
                  <a:lnTo>
                    <a:pt x="662994" y="516391"/>
                  </a:lnTo>
                  <a:lnTo>
                    <a:pt x="684610" y="461583"/>
                  </a:lnTo>
                  <a:lnTo>
                    <a:pt x="699567" y="406255"/>
                  </a:lnTo>
                  <a:lnTo>
                    <a:pt x="705154" y="352577"/>
                  </a:lnTo>
                  <a:lnTo>
                    <a:pt x="701930" y="304800"/>
                  </a:lnTo>
                  <a:lnTo>
                    <a:pt x="692538" y="258956"/>
                  </a:lnTo>
                  <a:lnTo>
                    <a:pt x="677403" y="215469"/>
                  </a:lnTo>
                  <a:lnTo>
                    <a:pt x="656948" y="174763"/>
                  </a:lnTo>
                  <a:lnTo>
                    <a:pt x="631596" y="137260"/>
                  </a:lnTo>
                  <a:lnTo>
                    <a:pt x="601770" y="103384"/>
                  </a:lnTo>
                  <a:lnTo>
                    <a:pt x="567894" y="73558"/>
                  </a:lnTo>
                  <a:lnTo>
                    <a:pt x="530391" y="48206"/>
                  </a:lnTo>
                  <a:lnTo>
                    <a:pt x="514399" y="40170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377279" y="6079344"/>
              <a:ext cx="255270" cy="255270"/>
            </a:xfrm>
            <a:custGeom>
              <a:avLst/>
              <a:gdLst/>
              <a:ahLst/>
              <a:cxnLst/>
              <a:rect l="l" t="t" r="r" b="b"/>
              <a:pathLst>
                <a:path w="255270" h="255270">
                  <a:moveTo>
                    <a:pt x="127482" y="0"/>
                  </a:moveTo>
                  <a:lnTo>
                    <a:pt x="77907" y="10033"/>
                  </a:lnTo>
                  <a:lnTo>
                    <a:pt x="37380" y="37380"/>
                  </a:lnTo>
                  <a:lnTo>
                    <a:pt x="10033" y="77907"/>
                  </a:lnTo>
                  <a:lnTo>
                    <a:pt x="0" y="127482"/>
                  </a:lnTo>
                  <a:lnTo>
                    <a:pt x="10033" y="177057"/>
                  </a:lnTo>
                  <a:lnTo>
                    <a:pt x="37380" y="217584"/>
                  </a:lnTo>
                  <a:lnTo>
                    <a:pt x="77907" y="244931"/>
                  </a:lnTo>
                  <a:lnTo>
                    <a:pt x="127482" y="254965"/>
                  </a:lnTo>
                  <a:lnTo>
                    <a:pt x="177051" y="244931"/>
                  </a:lnTo>
                  <a:lnTo>
                    <a:pt x="217579" y="217584"/>
                  </a:lnTo>
                  <a:lnTo>
                    <a:pt x="219461" y="214795"/>
                  </a:lnTo>
                  <a:lnTo>
                    <a:pt x="127482" y="214795"/>
                  </a:lnTo>
                  <a:lnTo>
                    <a:pt x="93528" y="207923"/>
                  </a:lnTo>
                  <a:lnTo>
                    <a:pt x="65771" y="189193"/>
                  </a:lnTo>
                  <a:lnTo>
                    <a:pt x="47042" y="161436"/>
                  </a:lnTo>
                  <a:lnTo>
                    <a:pt x="40170" y="127482"/>
                  </a:lnTo>
                  <a:lnTo>
                    <a:pt x="47042" y="93528"/>
                  </a:lnTo>
                  <a:lnTo>
                    <a:pt x="65771" y="65771"/>
                  </a:lnTo>
                  <a:lnTo>
                    <a:pt x="93528" y="47042"/>
                  </a:lnTo>
                  <a:lnTo>
                    <a:pt x="127482" y="40170"/>
                  </a:lnTo>
                  <a:lnTo>
                    <a:pt x="219461" y="40170"/>
                  </a:lnTo>
                  <a:lnTo>
                    <a:pt x="217579" y="37380"/>
                  </a:lnTo>
                  <a:lnTo>
                    <a:pt x="177051" y="10033"/>
                  </a:lnTo>
                  <a:lnTo>
                    <a:pt x="127482" y="0"/>
                  </a:lnTo>
                  <a:close/>
                </a:path>
                <a:path w="255270" h="255270">
                  <a:moveTo>
                    <a:pt x="219461" y="40170"/>
                  </a:moveTo>
                  <a:lnTo>
                    <a:pt x="127482" y="40170"/>
                  </a:lnTo>
                  <a:lnTo>
                    <a:pt x="161436" y="47042"/>
                  </a:lnTo>
                  <a:lnTo>
                    <a:pt x="189193" y="65771"/>
                  </a:lnTo>
                  <a:lnTo>
                    <a:pt x="207923" y="93528"/>
                  </a:lnTo>
                  <a:lnTo>
                    <a:pt x="214795" y="127482"/>
                  </a:lnTo>
                  <a:lnTo>
                    <a:pt x="207923" y="161436"/>
                  </a:lnTo>
                  <a:lnTo>
                    <a:pt x="189193" y="189193"/>
                  </a:lnTo>
                  <a:lnTo>
                    <a:pt x="161436" y="207923"/>
                  </a:lnTo>
                  <a:lnTo>
                    <a:pt x="127482" y="214795"/>
                  </a:lnTo>
                  <a:lnTo>
                    <a:pt x="219461" y="214795"/>
                  </a:lnTo>
                  <a:lnTo>
                    <a:pt x="244929" y="177057"/>
                  </a:lnTo>
                  <a:lnTo>
                    <a:pt x="254965" y="127482"/>
                  </a:lnTo>
                  <a:lnTo>
                    <a:pt x="244929" y="77907"/>
                  </a:lnTo>
                  <a:lnTo>
                    <a:pt x="219461" y="40170"/>
                  </a:lnTo>
                  <a:close/>
                </a:path>
              </a:pathLst>
            </a:custGeom>
            <a:solidFill>
              <a:srgbClr val="402E2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31800" y="2274846"/>
            <a:ext cx="2487876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9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sz="2300" b="1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sz="23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ANIE  </a:t>
            </a:r>
            <a:r>
              <a:rPr kumimoji="0" sz="23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ŽIADOSTI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ÚVER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0516" y="39893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2ECB306B-BEF6-4146-AE5F-E61C296E22E3}"/>
              </a:ext>
            </a:extLst>
          </p:cNvPr>
          <p:cNvSpPr/>
          <p:nvPr/>
        </p:nvSpPr>
        <p:spPr>
          <a:xfrm>
            <a:off x="13373" y="10668000"/>
            <a:ext cx="6077521" cy="762000"/>
          </a:xfrm>
          <a:custGeom>
            <a:avLst/>
            <a:gdLst/>
            <a:ahLst/>
            <a:cxnLst/>
            <a:rect l="l" t="t" r="r" b="b"/>
            <a:pathLst>
              <a:path w="3045460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81615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B46944B7-DF31-F846-9D20-D7FF5D36AB1A}"/>
              </a:ext>
            </a:extLst>
          </p:cNvPr>
          <p:cNvSpPr/>
          <p:nvPr/>
        </p:nvSpPr>
        <p:spPr>
          <a:xfrm>
            <a:off x="6090856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16">
            <a:extLst>
              <a:ext uri="{FF2B5EF4-FFF2-40B4-BE49-F238E27FC236}">
                <a16:creationId xmlns:a16="http://schemas.microsoft.com/office/drawing/2014/main" id="{D8E66637-FA44-EA41-9A11-9E5CF99968B2}"/>
              </a:ext>
            </a:extLst>
          </p:cNvPr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EC0C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id="{A1F549A3-6CAC-564E-9FA3-8240719D25DA}"/>
              </a:ext>
            </a:extLst>
          </p:cNvPr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74" y="762000"/>
                </a:lnTo>
                <a:lnTo>
                  <a:pt x="305827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18">
            <a:extLst>
              <a:ext uri="{FF2B5EF4-FFF2-40B4-BE49-F238E27FC236}">
                <a16:creationId xmlns:a16="http://schemas.microsoft.com/office/drawing/2014/main" id="{FA5697F1-5080-3342-A6C0-285ABDCC0EBF}"/>
              </a:ext>
            </a:extLst>
          </p:cNvPr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1B06B994-2315-BF40-AB79-F0CDE74121B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0" y="10942750"/>
            <a:ext cx="6077521" cy="2103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VÝSTAVBA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OBNOVA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SOCIÁLNYCH</a:t>
            </a:r>
            <a:r>
              <a:rPr kumimoji="0" sz="1300" b="1" i="0" u="none" strike="noStrike" kern="1200" cap="none" spc="-1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3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SLUŽIEB</a:t>
            </a:r>
          </a:p>
        </p:txBody>
      </p:sp>
    </p:spTree>
    <p:extLst>
      <p:ext uri="{BB962C8B-B14F-4D97-AF65-F5344CB8AC3E}">
        <p14:creationId xmlns:p14="http://schemas.microsoft.com/office/powerpoint/2010/main" val="11043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>
              <a:alphaModFix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4700" y="1857375"/>
            <a:ext cx="10655300" cy="7769225"/>
          </a:xfrm>
          <a:custGeom>
            <a:avLst/>
            <a:gdLst/>
            <a:ahLst/>
            <a:cxnLst/>
            <a:rect l="l" t="t" r="r" b="b"/>
            <a:pathLst>
              <a:path w="10655300" h="7769225">
                <a:moveTo>
                  <a:pt x="0" y="7769225"/>
                </a:moveTo>
                <a:lnTo>
                  <a:pt x="10655300" y="7769225"/>
                </a:lnTo>
                <a:lnTo>
                  <a:pt x="10655300" y="0"/>
                </a:lnTo>
                <a:lnTo>
                  <a:pt x="0" y="0"/>
                </a:lnTo>
                <a:lnTo>
                  <a:pt x="0" y="7769225"/>
                </a:lnTo>
                <a:close/>
              </a:path>
            </a:pathLst>
          </a:custGeom>
          <a:solidFill>
            <a:srgbClr val="0682BF">
              <a:alpha val="8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5732B62C-8B8A-7344-BE6A-7703F1180846}"/>
              </a:ext>
            </a:extLst>
          </p:cNvPr>
          <p:cNvGrpSpPr/>
          <p:nvPr/>
        </p:nvGrpSpPr>
        <p:grpSpPr>
          <a:xfrm>
            <a:off x="3886200" y="2463800"/>
            <a:ext cx="698500" cy="654050"/>
            <a:chOff x="3886200" y="2463800"/>
            <a:chExt cx="698500" cy="654050"/>
          </a:xfrm>
        </p:grpSpPr>
        <p:sp>
          <p:nvSpPr>
            <p:cNvPr id="4" name="object 4"/>
            <p:cNvSpPr/>
            <p:nvPr/>
          </p:nvSpPr>
          <p:spPr>
            <a:xfrm>
              <a:off x="3886200" y="246380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47679" y="262300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10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27"/>
                  </a:lnTo>
                  <a:lnTo>
                    <a:pt x="15747" y="271906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1"/>
                  </a:lnTo>
                  <a:lnTo>
                    <a:pt x="76365" y="320801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2"/>
                  </a:lnTo>
                  <a:lnTo>
                    <a:pt x="35153" y="263220"/>
                  </a:lnTo>
                  <a:close/>
                </a:path>
                <a:path w="177164" h="321310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15"/>
                  </a:lnTo>
                  <a:lnTo>
                    <a:pt x="81749" y="232587"/>
                  </a:lnTo>
                  <a:lnTo>
                    <a:pt x="87604" y="235076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3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5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3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10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6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4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10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33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5293307B-4F50-1C43-9AB9-C31D49889BAB}"/>
              </a:ext>
            </a:extLst>
          </p:cNvPr>
          <p:cNvGrpSpPr/>
          <p:nvPr/>
        </p:nvGrpSpPr>
        <p:grpSpPr>
          <a:xfrm>
            <a:off x="3886200" y="3657600"/>
            <a:ext cx="698500" cy="654050"/>
            <a:chOff x="3886200" y="3917950"/>
            <a:chExt cx="698500" cy="654050"/>
          </a:xfrm>
        </p:grpSpPr>
        <p:sp>
          <p:nvSpPr>
            <p:cNvPr id="6" name="object 6"/>
            <p:cNvSpPr/>
            <p:nvPr/>
          </p:nvSpPr>
          <p:spPr>
            <a:xfrm>
              <a:off x="3886200" y="391795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47679" y="407715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10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27"/>
                  </a:lnTo>
                  <a:lnTo>
                    <a:pt x="15747" y="271906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1"/>
                  </a:lnTo>
                  <a:lnTo>
                    <a:pt x="76365" y="320801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2"/>
                  </a:lnTo>
                  <a:lnTo>
                    <a:pt x="35153" y="263220"/>
                  </a:lnTo>
                  <a:close/>
                </a:path>
                <a:path w="177164" h="321310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15"/>
                  </a:lnTo>
                  <a:lnTo>
                    <a:pt x="81749" y="232587"/>
                  </a:lnTo>
                  <a:lnTo>
                    <a:pt x="87604" y="235076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3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5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3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10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6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4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10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33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54FF0711-7247-BC47-9A21-7C69C56781F6}"/>
              </a:ext>
            </a:extLst>
          </p:cNvPr>
          <p:cNvGrpSpPr/>
          <p:nvPr/>
        </p:nvGrpSpPr>
        <p:grpSpPr>
          <a:xfrm>
            <a:off x="3886200" y="5060950"/>
            <a:ext cx="698500" cy="654050"/>
            <a:chOff x="3886200" y="4978400"/>
            <a:chExt cx="698500" cy="654050"/>
          </a:xfrm>
        </p:grpSpPr>
        <p:sp>
          <p:nvSpPr>
            <p:cNvPr id="8" name="object 8"/>
            <p:cNvSpPr/>
            <p:nvPr/>
          </p:nvSpPr>
          <p:spPr>
            <a:xfrm>
              <a:off x="3886200" y="497840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47679" y="513760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10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14"/>
                  </a:lnTo>
                  <a:lnTo>
                    <a:pt x="15747" y="271907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2"/>
                  </a:lnTo>
                  <a:lnTo>
                    <a:pt x="76365" y="320802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3"/>
                  </a:lnTo>
                  <a:lnTo>
                    <a:pt x="35153" y="263220"/>
                  </a:lnTo>
                  <a:close/>
                </a:path>
                <a:path w="177164" h="321310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03"/>
                  </a:lnTo>
                  <a:lnTo>
                    <a:pt x="81749" y="232587"/>
                  </a:lnTo>
                  <a:lnTo>
                    <a:pt x="87604" y="235077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4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6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4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10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7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5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10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33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C500345C-26C6-AC4A-A77B-5FE256C3B332}"/>
              </a:ext>
            </a:extLst>
          </p:cNvPr>
          <p:cNvGrpSpPr/>
          <p:nvPr/>
        </p:nvGrpSpPr>
        <p:grpSpPr>
          <a:xfrm>
            <a:off x="3886200" y="6477000"/>
            <a:ext cx="698500" cy="654050"/>
            <a:chOff x="3886200" y="6477000"/>
            <a:chExt cx="698500" cy="654050"/>
          </a:xfrm>
        </p:grpSpPr>
        <p:sp>
          <p:nvSpPr>
            <p:cNvPr id="10" name="object 10"/>
            <p:cNvSpPr/>
            <p:nvPr/>
          </p:nvSpPr>
          <p:spPr>
            <a:xfrm>
              <a:off x="3886200" y="647700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47679" y="663620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09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14"/>
                  </a:lnTo>
                  <a:lnTo>
                    <a:pt x="15747" y="271907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2"/>
                  </a:lnTo>
                  <a:lnTo>
                    <a:pt x="76365" y="320802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3"/>
                  </a:lnTo>
                  <a:lnTo>
                    <a:pt x="35153" y="263220"/>
                  </a:lnTo>
                  <a:close/>
                </a:path>
                <a:path w="177164" h="321309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03"/>
                  </a:lnTo>
                  <a:lnTo>
                    <a:pt x="81749" y="232587"/>
                  </a:lnTo>
                  <a:lnTo>
                    <a:pt x="87604" y="235077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4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6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4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09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7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5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09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33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12B11404-F931-9347-BDC0-07E9A2C54E42}"/>
              </a:ext>
            </a:extLst>
          </p:cNvPr>
          <p:cNvGrpSpPr/>
          <p:nvPr/>
        </p:nvGrpSpPr>
        <p:grpSpPr>
          <a:xfrm>
            <a:off x="3886200" y="8032750"/>
            <a:ext cx="698500" cy="654050"/>
            <a:chOff x="3886200" y="8032750"/>
            <a:chExt cx="698500" cy="654050"/>
          </a:xfrm>
        </p:grpSpPr>
        <p:sp>
          <p:nvSpPr>
            <p:cNvPr id="12" name="object 12"/>
            <p:cNvSpPr/>
            <p:nvPr/>
          </p:nvSpPr>
          <p:spPr>
            <a:xfrm>
              <a:off x="3886200" y="8032750"/>
              <a:ext cx="698500" cy="654050"/>
            </a:xfrm>
            <a:custGeom>
              <a:avLst/>
              <a:gdLst/>
              <a:ahLst/>
              <a:cxnLst/>
              <a:rect l="l" t="t" r="r" b="b"/>
              <a:pathLst>
                <a:path w="698500" h="654050">
                  <a:moveTo>
                    <a:pt x="0" y="654050"/>
                  </a:moveTo>
                  <a:lnTo>
                    <a:pt x="698500" y="654050"/>
                  </a:lnTo>
                  <a:lnTo>
                    <a:pt x="698500" y="0"/>
                  </a:lnTo>
                  <a:lnTo>
                    <a:pt x="0" y="0"/>
                  </a:lnTo>
                  <a:lnTo>
                    <a:pt x="0" y="654050"/>
                  </a:lnTo>
                  <a:close/>
                </a:path>
              </a:pathLst>
            </a:custGeom>
            <a:solidFill>
              <a:srgbClr val="00AEEF">
                <a:alpha val="8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47679" y="8191955"/>
              <a:ext cx="177165" cy="321310"/>
            </a:xfrm>
            <a:custGeom>
              <a:avLst/>
              <a:gdLst/>
              <a:ahLst/>
              <a:cxnLst/>
              <a:rect l="l" t="t" r="r" b="b"/>
              <a:pathLst>
                <a:path w="177164" h="321309">
                  <a:moveTo>
                    <a:pt x="35153" y="263220"/>
                  </a:moveTo>
                  <a:lnTo>
                    <a:pt x="27597" y="263220"/>
                  </a:lnTo>
                  <a:lnTo>
                    <a:pt x="24409" y="264007"/>
                  </a:lnTo>
                  <a:lnTo>
                    <a:pt x="19418" y="267093"/>
                  </a:lnTo>
                  <a:lnTo>
                    <a:pt x="17373" y="269214"/>
                  </a:lnTo>
                  <a:lnTo>
                    <a:pt x="15747" y="271907"/>
                  </a:lnTo>
                  <a:lnTo>
                    <a:pt x="1206" y="294944"/>
                  </a:lnTo>
                  <a:lnTo>
                    <a:pt x="40906" y="315620"/>
                  </a:lnTo>
                  <a:lnTo>
                    <a:pt x="69214" y="320802"/>
                  </a:lnTo>
                  <a:lnTo>
                    <a:pt x="76365" y="320802"/>
                  </a:lnTo>
                  <a:lnTo>
                    <a:pt x="114236" y="315544"/>
                  </a:lnTo>
                  <a:lnTo>
                    <a:pt x="147170" y="295827"/>
                  </a:lnTo>
                  <a:lnTo>
                    <a:pt x="158578" y="278574"/>
                  </a:lnTo>
                  <a:lnTo>
                    <a:pt x="74472" y="278574"/>
                  </a:lnTo>
                  <a:lnTo>
                    <a:pt x="68313" y="277774"/>
                  </a:lnTo>
                  <a:lnTo>
                    <a:pt x="38417" y="264033"/>
                  </a:lnTo>
                  <a:lnTo>
                    <a:pt x="35153" y="263220"/>
                  </a:lnTo>
                  <a:close/>
                </a:path>
                <a:path w="177164" h="321309">
                  <a:moveTo>
                    <a:pt x="102488" y="0"/>
                  </a:moveTo>
                  <a:lnTo>
                    <a:pt x="94945" y="0"/>
                  </a:lnTo>
                  <a:lnTo>
                    <a:pt x="84870" y="335"/>
                  </a:lnTo>
                  <a:lnTo>
                    <a:pt x="44337" y="11644"/>
                  </a:lnTo>
                  <a:lnTo>
                    <a:pt x="17271" y="40906"/>
                  </a:lnTo>
                  <a:lnTo>
                    <a:pt x="12115" y="66255"/>
                  </a:lnTo>
                  <a:lnTo>
                    <a:pt x="12456" y="73759"/>
                  </a:lnTo>
                  <a:lnTo>
                    <a:pt x="31915" y="111912"/>
                  </a:lnTo>
                  <a:lnTo>
                    <a:pt x="24433" y="116067"/>
                  </a:lnTo>
                  <a:lnTo>
                    <a:pt x="497" y="153118"/>
                  </a:lnTo>
                  <a:lnTo>
                    <a:pt x="0" y="169964"/>
                  </a:lnTo>
                  <a:lnTo>
                    <a:pt x="1574" y="177838"/>
                  </a:lnTo>
                  <a:lnTo>
                    <a:pt x="28143" y="210362"/>
                  </a:lnTo>
                  <a:lnTo>
                    <a:pt x="68541" y="228003"/>
                  </a:lnTo>
                  <a:lnTo>
                    <a:pt x="81749" y="232587"/>
                  </a:lnTo>
                  <a:lnTo>
                    <a:pt x="87604" y="235077"/>
                  </a:lnTo>
                  <a:lnTo>
                    <a:pt x="97840" y="240461"/>
                  </a:lnTo>
                  <a:lnTo>
                    <a:pt x="101980" y="243535"/>
                  </a:lnTo>
                  <a:lnTo>
                    <a:pt x="108305" y="250393"/>
                  </a:lnTo>
                  <a:lnTo>
                    <a:pt x="109893" y="254609"/>
                  </a:lnTo>
                  <a:lnTo>
                    <a:pt x="109893" y="265925"/>
                  </a:lnTo>
                  <a:lnTo>
                    <a:pt x="107429" y="270675"/>
                  </a:lnTo>
                  <a:lnTo>
                    <a:pt x="97599" y="276999"/>
                  </a:lnTo>
                  <a:lnTo>
                    <a:pt x="90766" y="278574"/>
                  </a:lnTo>
                  <a:lnTo>
                    <a:pt x="158578" y="278574"/>
                  </a:lnTo>
                  <a:lnTo>
                    <a:pt x="164439" y="240334"/>
                  </a:lnTo>
                  <a:lnTo>
                    <a:pt x="162648" y="232486"/>
                  </a:lnTo>
                  <a:lnTo>
                    <a:pt x="155511" y="219417"/>
                  </a:lnTo>
                  <a:lnTo>
                    <a:pt x="150837" y="213664"/>
                  </a:lnTo>
                  <a:lnTo>
                    <a:pt x="145046" y="208686"/>
                  </a:lnTo>
                  <a:lnTo>
                    <a:pt x="152840" y="204123"/>
                  </a:lnTo>
                  <a:lnTo>
                    <a:pt x="159461" y="198932"/>
                  </a:lnTo>
                  <a:lnTo>
                    <a:pt x="164909" y="193113"/>
                  </a:lnTo>
                  <a:lnTo>
                    <a:pt x="167444" y="189293"/>
                  </a:lnTo>
                  <a:lnTo>
                    <a:pt x="111505" y="189293"/>
                  </a:lnTo>
                  <a:lnTo>
                    <a:pt x="104508" y="186321"/>
                  </a:lnTo>
                  <a:lnTo>
                    <a:pt x="97637" y="183527"/>
                  </a:lnTo>
                  <a:lnTo>
                    <a:pt x="84162" y="178282"/>
                  </a:lnTo>
                  <a:lnTo>
                    <a:pt x="78181" y="175514"/>
                  </a:lnTo>
                  <a:lnTo>
                    <a:pt x="67678" y="169722"/>
                  </a:lnTo>
                  <a:lnTo>
                    <a:pt x="63423" y="166560"/>
                  </a:lnTo>
                  <a:lnTo>
                    <a:pt x="56959" y="159689"/>
                  </a:lnTo>
                  <a:lnTo>
                    <a:pt x="55346" y="155625"/>
                  </a:lnTo>
                  <a:lnTo>
                    <a:pt x="55346" y="147002"/>
                  </a:lnTo>
                  <a:lnTo>
                    <a:pt x="56222" y="143598"/>
                  </a:lnTo>
                  <a:lnTo>
                    <a:pt x="59728" y="137807"/>
                  </a:lnTo>
                  <a:lnTo>
                    <a:pt x="62547" y="135077"/>
                  </a:lnTo>
                  <a:lnTo>
                    <a:pt x="66459" y="132524"/>
                  </a:lnTo>
                  <a:lnTo>
                    <a:pt x="170187" y="132524"/>
                  </a:lnTo>
                  <a:lnTo>
                    <a:pt x="168808" y="129768"/>
                  </a:lnTo>
                  <a:lnTo>
                    <a:pt x="135585" y="103225"/>
                  </a:lnTo>
                  <a:lnTo>
                    <a:pt x="95376" y="86131"/>
                  </a:lnTo>
                  <a:lnTo>
                    <a:pt x="89560" y="83566"/>
                  </a:lnTo>
                  <a:lnTo>
                    <a:pt x="79324" y="78447"/>
                  </a:lnTo>
                  <a:lnTo>
                    <a:pt x="75209" y="75755"/>
                  </a:lnTo>
                  <a:lnTo>
                    <a:pt x="69011" y="70104"/>
                  </a:lnTo>
                  <a:lnTo>
                    <a:pt x="67475" y="66941"/>
                  </a:lnTo>
                  <a:lnTo>
                    <a:pt x="67475" y="57772"/>
                  </a:lnTo>
                  <a:lnTo>
                    <a:pt x="69824" y="53124"/>
                  </a:lnTo>
                  <a:lnTo>
                    <a:pt x="79247" y="45859"/>
                  </a:lnTo>
                  <a:lnTo>
                    <a:pt x="86461" y="44043"/>
                  </a:lnTo>
                  <a:lnTo>
                    <a:pt x="156363" y="44043"/>
                  </a:lnTo>
                  <a:lnTo>
                    <a:pt x="167271" y="27063"/>
                  </a:lnTo>
                  <a:lnTo>
                    <a:pt x="130568" y="5245"/>
                  </a:lnTo>
                  <a:lnTo>
                    <a:pt x="109791" y="673"/>
                  </a:lnTo>
                  <a:lnTo>
                    <a:pt x="102488" y="0"/>
                  </a:lnTo>
                  <a:close/>
                </a:path>
                <a:path w="177164" h="321309">
                  <a:moveTo>
                    <a:pt x="170187" y="132524"/>
                  </a:moveTo>
                  <a:lnTo>
                    <a:pt x="66459" y="132524"/>
                  </a:lnTo>
                  <a:lnTo>
                    <a:pt x="73329" y="135483"/>
                  </a:lnTo>
                  <a:lnTo>
                    <a:pt x="80098" y="138252"/>
                  </a:lnTo>
                  <a:lnTo>
                    <a:pt x="93433" y="143370"/>
                  </a:lnTo>
                  <a:lnTo>
                    <a:pt x="99390" y="146062"/>
                  </a:lnTo>
                  <a:lnTo>
                    <a:pt x="109893" y="151714"/>
                  </a:lnTo>
                  <a:lnTo>
                    <a:pt x="114096" y="154876"/>
                  </a:lnTo>
                  <a:lnTo>
                    <a:pt x="120434" y="161886"/>
                  </a:lnTo>
                  <a:lnTo>
                    <a:pt x="122008" y="166052"/>
                  </a:lnTo>
                  <a:lnTo>
                    <a:pt x="122008" y="174536"/>
                  </a:lnTo>
                  <a:lnTo>
                    <a:pt x="121208" y="177939"/>
                  </a:lnTo>
                  <a:lnTo>
                    <a:pt x="117970" y="184277"/>
                  </a:lnTo>
                  <a:lnTo>
                    <a:pt x="115277" y="186994"/>
                  </a:lnTo>
                  <a:lnTo>
                    <a:pt x="111505" y="189293"/>
                  </a:lnTo>
                  <a:lnTo>
                    <a:pt x="167444" y="189293"/>
                  </a:lnTo>
                  <a:lnTo>
                    <a:pt x="176555" y="157162"/>
                  </a:lnTo>
                  <a:lnTo>
                    <a:pt x="176555" y="149225"/>
                  </a:lnTo>
                  <a:lnTo>
                    <a:pt x="175005" y="142151"/>
                  </a:lnTo>
                  <a:lnTo>
                    <a:pt x="170187" y="132524"/>
                  </a:lnTo>
                  <a:close/>
                </a:path>
                <a:path w="177164" h="321309">
                  <a:moveTo>
                    <a:pt x="156363" y="44043"/>
                  </a:moveTo>
                  <a:lnTo>
                    <a:pt x="101676" y="44043"/>
                  </a:lnTo>
                  <a:lnTo>
                    <a:pt x="106591" y="44640"/>
                  </a:lnTo>
                  <a:lnTo>
                    <a:pt x="115214" y="47066"/>
                  </a:lnTo>
                  <a:lnTo>
                    <a:pt x="119087" y="48450"/>
                  </a:lnTo>
                  <a:lnTo>
                    <a:pt x="125958" y="51549"/>
                  </a:lnTo>
                  <a:lnTo>
                    <a:pt x="129146" y="52920"/>
                  </a:lnTo>
                  <a:lnTo>
                    <a:pt x="135077" y="55346"/>
                  </a:lnTo>
                  <a:lnTo>
                    <a:pt x="138036" y="55956"/>
                  </a:lnTo>
                  <a:lnTo>
                    <a:pt x="143827" y="55956"/>
                  </a:lnTo>
                  <a:lnTo>
                    <a:pt x="146151" y="55448"/>
                  </a:lnTo>
                  <a:lnTo>
                    <a:pt x="149796" y="53428"/>
                  </a:lnTo>
                  <a:lnTo>
                    <a:pt x="151510" y="51650"/>
                  </a:lnTo>
                  <a:lnTo>
                    <a:pt x="153123" y="49085"/>
                  </a:lnTo>
                  <a:lnTo>
                    <a:pt x="156363" y="44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237537" y="2514600"/>
            <a:ext cx="892699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41500">
              <a:lnSpc>
                <a:spcPct val="100000"/>
              </a:lnSpc>
            </a:pPr>
            <a:r>
              <a:rPr lang="pl-PL" sz="2400" spc="-20" dirty="0">
                <a:solidFill>
                  <a:srgbClr val="FFFFFF"/>
                </a:solidFill>
                <a:latin typeface="Arial"/>
                <a:cs typeface="Arial"/>
              </a:rPr>
              <a:t>Vyššia podpora na obstaranie ZSS až 1200 Eur/m2</a:t>
            </a:r>
            <a:endParaRPr lang="pl-PL" sz="2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37537" y="6552044"/>
            <a:ext cx="9857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44395">
              <a:lnSpc>
                <a:spcPct val="100000"/>
              </a:lnSpc>
            </a:pPr>
            <a:r>
              <a:rPr lang="sk-SK" sz="2400" spc="-20" dirty="0">
                <a:solidFill>
                  <a:srgbClr val="FFFFFF"/>
                </a:solidFill>
                <a:latin typeface="Arial"/>
                <a:cs typeface="Arial"/>
              </a:rPr>
              <a:t>Predĺženie termínov predkladania žiadostí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0682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31800" y="2226953"/>
            <a:ext cx="2122170" cy="132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300" b="1" spc="-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300" b="1" spc="-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Í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ZMENY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lang="sk-SK" sz="2300" b="1" spc="-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KOCKE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0516" y="40671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0682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A6C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BDCF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0DC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042107" y="609600"/>
            <a:ext cx="12191987" cy="589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sk-SK" spc="-30" dirty="0">
                <a:latin typeface="Arial" panose="020B0604020202020204" pitchFamily="34" charset="0"/>
                <a:cs typeface="Arial" panose="020B0604020202020204" pitchFamily="34" charset="0"/>
              </a:rPr>
              <a:t>VRHOVANÉ</a:t>
            </a:r>
            <a:r>
              <a:rPr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25" dirty="0">
                <a:latin typeface="Arial" panose="020B0604020202020204" pitchFamily="34" charset="0"/>
                <a:cs typeface="Arial" panose="020B0604020202020204" pitchFamily="34" charset="0"/>
              </a:rPr>
              <a:t>ZMENY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60" dirty="0">
                <a:latin typeface="Arial" panose="020B0604020202020204" pitchFamily="34" charset="0"/>
                <a:cs typeface="Arial" panose="020B0604020202020204" pitchFamily="34" charset="0"/>
              </a:rPr>
              <a:t>LEGISLATÍVE</a:t>
            </a: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xfrm>
            <a:off x="386844" y="10943535"/>
            <a:ext cx="529717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lang="sk-SK" spc="-15" dirty="0"/>
              <a:t>ZARIADENIA SOCIALNYCH SLUŽIEB</a:t>
            </a:r>
            <a:endParaRPr spc="-10" dirty="0"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FE5C8196-2642-6841-8E20-0B06E9C4AE63}"/>
              </a:ext>
            </a:extLst>
          </p:cNvPr>
          <p:cNvSpPr txBox="1"/>
          <p:nvPr/>
        </p:nvSpPr>
        <p:spPr>
          <a:xfrm>
            <a:off x="5237537" y="3657600"/>
            <a:ext cx="985774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44395">
              <a:lnSpc>
                <a:spcPct val="100000"/>
              </a:lnSpc>
            </a:pPr>
            <a:r>
              <a:rPr lang="sk-SK" sz="2400" spc="-20" dirty="0">
                <a:solidFill>
                  <a:srgbClr val="FFFFFF"/>
                </a:solidFill>
                <a:latin typeface="Arial"/>
                <a:cs typeface="Arial"/>
              </a:rPr>
              <a:t>Možnosť </a:t>
            </a:r>
            <a:r>
              <a:rPr lang="sk-SK" sz="2400" spc="-30" dirty="0">
                <a:solidFill>
                  <a:srgbClr val="FFFFFF"/>
                </a:solidFill>
                <a:latin typeface="Arial"/>
                <a:cs typeface="Arial"/>
              </a:rPr>
              <a:t>komplexného financovania </a:t>
            </a:r>
            <a:r>
              <a:rPr lang="sk-SK" sz="2400" spc="-35" dirty="0">
                <a:solidFill>
                  <a:srgbClr val="FFFFFF"/>
                </a:solidFill>
                <a:latin typeface="Arial"/>
                <a:cs typeface="Arial"/>
              </a:rPr>
              <a:t>stavby </a:t>
            </a:r>
            <a:r>
              <a:rPr lang="sk-SK" sz="2400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sk-SK" sz="2400" spc="-20" dirty="0">
                <a:solidFill>
                  <a:srgbClr val="FFFFFF"/>
                </a:solidFill>
                <a:latin typeface="Arial"/>
                <a:cs typeface="Arial"/>
              </a:rPr>
              <a:t>zariadenia sociálnych služieb</a:t>
            </a:r>
            <a:r>
              <a:rPr lang="sk-SK" sz="2400" spc="-25" dirty="0">
                <a:solidFill>
                  <a:srgbClr val="FFFFFF"/>
                </a:solidFill>
                <a:latin typeface="Arial"/>
                <a:cs typeface="Arial"/>
              </a:rPr>
              <a:t> aj technickú </a:t>
            </a:r>
            <a:r>
              <a:rPr lang="sk-SK" sz="2400" spc="-35" dirty="0">
                <a:solidFill>
                  <a:srgbClr val="FFFFFF"/>
                </a:solidFill>
                <a:latin typeface="Arial"/>
                <a:cs typeface="Arial"/>
              </a:rPr>
              <a:t>vybavenosť</a:t>
            </a:r>
            <a:endParaRPr lang="sk-SK" sz="2400" dirty="0">
              <a:latin typeface="Arial"/>
              <a:cs typeface="Arial"/>
            </a:endParaRPr>
          </a:p>
        </p:txBody>
      </p:sp>
      <p:sp>
        <p:nvSpPr>
          <p:cNvPr id="33" name="object 15">
            <a:extLst>
              <a:ext uri="{FF2B5EF4-FFF2-40B4-BE49-F238E27FC236}">
                <a16:creationId xmlns:a16="http://schemas.microsoft.com/office/drawing/2014/main" id="{25305FC1-8265-F34A-A147-69D8AFC9F586}"/>
              </a:ext>
            </a:extLst>
          </p:cNvPr>
          <p:cNvSpPr txBox="1"/>
          <p:nvPr/>
        </p:nvSpPr>
        <p:spPr>
          <a:xfrm>
            <a:off x="5237537" y="5159309"/>
            <a:ext cx="9857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400" spc="-20" dirty="0">
                <a:solidFill>
                  <a:srgbClr val="FFFFFF"/>
                </a:solidFill>
                <a:latin typeface="Arial"/>
                <a:cs typeface="Arial"/>
              </a:rPr>
              <a:t>Zjednodušenie a urýchlenie predkladania žiadostí</a:t>
            </a:r>
            <a:endParaRPr lang="pl-PL" sz="2400" dirty="0">
              <a:latin typeface="Arial"/>
              <a:cs typeface="Arial"/>
            </a:endParaRPr>
          </a:p>
        </p:txBody>
      </p:sp>
      <p:sp>
        <p:nvSpPr>
          <p:cNvPr id="34" name="object 15">
            <a:extLst>
              <a:ext uri="{FF2B5EF4-FFF2-40B4-BE49-F238E27FC236}">
                <a16:creationId xmlns:a16="http://schemas.microsoft.com/office/drawing/2014/main" id="{BD3262DB-6677-D041-B7AB-DA0109F5EA9E}"/>
              </a:ext>
            </a:extLst>
          </p:cNvPr>
          <p:cNvSpPr txBox="1"/>
          <p:nvPr/>
        </p:nvSpPr>
        <p:spPr>
          <a:xfrm>
            <a:off x="5237537" y="8076044"/>
            <a:ext cx="98577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400" spc="-20" dirty="0">
                <a:solidFill>
                  <a:srgbClr val="FFFFFF"/>
                </a:solidFill>
                <a:latin typeface="Arial"/>
                <a:cs typeface="Arial"/>
              </a:rPr>
              <a:t>Možnosť financovania kúpy pozemku pre ZSS</a:t>
            </a:r>
            <a:endParaRPr lang="pl-PL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30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30" grpId="0"/>
      <p:bldP spid="32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21200"/>
            <a:ext cx="10515600" cy="574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600" y="1149350"/>
            <a:ext cx="10439400" cy="574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00600" y="4521200"/>
            <a:ext cx="5715000" cy="2368550"/>
          </a:xfrm>
          <a:prstGeom prst="rect">
            <a:avLst/>
          </a:prstGeom>
          <a:solidFill>
            <a:srgbClr val="003263"/>
          </a:solidFill>
        </p:spPr>
        <p:txBody>
          <a:bodyPr vert="horz" wrap="square" lIns="0" tIns="1905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5650">
              <a:latin typeface="Times New Roman"/>
              <a:cs typeface="Times New Roman"/>
            </a:endParaRPr>
          </a:p>
          <a:p>
            <a:pPr marL="1792605">
              <a:lnSpc>
                <a:spcPct val="100000"/>
              </a:lnSpc>
            </a:pPr>
            <a:r>
              <a:rPr sz="3550" spc="-30" dirty="0">
                <a:latin typeface="Arial"/>
                <a:cs typeface="Arial"/>
              </a:rPr>
              <a:t>ĎAKUJEM</a:t>
            </a:r>
            <a:endParaRPr sz="3550">
              <a:latin typeface="Arial"/>
              <a:cs typeface="Arial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D297D18B-DBCC-3849-A2A1-2DD1CCB40D15}"/>
              </a:ext>
            </a:extLst>
          </p:cNvPr>
          <p:cNvSpPr txBox="1"/>
          <p:nvPr/>
        </p:nvSpPr>
        <p:spPr>
          <a:xfrm>
            <a:off x="11087328" y="9907905"/>
            <a:ext cx="3847872" cy="3727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740535" algn="l"/>
                <a:tab pos="1965325" algn="l"/>
              </a:tabLst>
            </a:pPr>
            <a:r>
              <a:rPr sz="2300" spc="-2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300" spc="-3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300" spc="-3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3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o@</a:t>
            </a:r>
            <a:r>
              <a:rPr sz="2300" spc="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-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3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300" spc="-3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300" spc="-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300" spc="-1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23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300" spc="5" dirty="0">
                <a:solidFill>
                  <a:srgbClr val="FDBA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sz="2300" dirty="0">
                <a:solidFill>
                  <a:srgbClr val="FDBA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300" spc="6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r>
              <a:rPr sz="2300" spc="-1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300" spc="-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300" spc="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-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230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300" spc="-3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2300" spc="-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300" spc="-1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300" spc="10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0D535B4E-6003-004D-AC20-02CD74169FF7}"/>
              </a:ext>
            </a:extLst>
          </p:cNvPr>
          <p:cNvSpPr txBox="1"/>
          <p:nvPr/>
        </p:nvSpPr>
        <p:spPr>
          <a:xfrm>
            <a:off x="762000" y="1143000"/>
            <a:ext cx="3580765" cy="659155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740535" algn="l"/>
                <a:tab pos="1965325" algn="l"/>
              </a:tabLst>
            </a:pPr>
            <a:r>
              <a:rPr lang="sk-SK" sz="2300" b="1" spc="-25" dirty="0">
                <a:solidFill>
                  <a:srgbClr val="003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Juraj Kvetko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740535" algn="l"/>
                <a:tab pos="1965325" algn="l"/>
              </a:tabLst>
            </a:pPr>
            <a:r>
              <a:rPr lang="sk-SK" spc="-25" dirty="0">
                <a:solidFill>
                  <a:srgbClr val="003263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juraj.kvetko@sfrb.sk</a:t>
            </a:r>
            <a:endParaRPr dirty="0"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0" y="2235200"/>
            <a:ext cx="2572257" cy="25722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0400" y="5080000"/>
            <a:ext cx="2572257" cy="2572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86300" y="2235200"/>
            <a:ext cx="7086600" cy="469900"/>
          </a:xfrm>
          <a:custGeom>
            <a:avLst/>
            <a:gdLst/>
            <a:ahLst/>
            <a:cxnLst/>
            <a:rect l="l" t="t" r="r" b="b"/>
            <a:pathLst>
              <a:path w="7086600" h="469900">
                <a:moveTo>
                  <a:pt x="0" y="469900"/>
                </a:moveTo>
                <a:lnTo>
                  <a:pt x="7086600" y="469900"/>
                </a:lnTo>
                <a:lnTo>
                  <a:pt x="708660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49800" y="6908800"/>
            <a:ext cx="9398000" cy="469900"/>
          </a:xfrm>
          <a:custGeom>
            <a:avLst/>
            <a:gdLst/>
            <a:ahLst/>
            <a:cxnLst/>
            <a:rect l="l" t="t" r="r" b="b"/>
            <a:pathLst>
              <a:path w="9398000" h="469900">
                <a:moveTo>
                  <a:pt x="0" y="469900"/>
                </a:moveTo>
                <a:lnTo>
                  <a:pt x="9398000" y="469900"/>
                </a:lnTo>
                <a:lnTo>
                  <a:pt x="939800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00400" y="696052"/>
            <a:ext cx="12039600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125" dirty="0">
                <a:solidFill>
                  <a:srgbClr val="231F20"/>
                </a:solidFill>
                <a:latin typeface="Arial"/>
                <a:cs typeface="Arial"/>
              </a:rPr>
              <a:t>ÚČELY</a:t>
            </a:r>
            <a:r>
              <a:rPr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50" dirty="0">
                <a:solidFill>
                  <a:srgbClr val="231F20"/>
                </a:solidFill>
                <a:latin typeface="Arial"/>
                <a:cs typeface="Arial"/>
              </a:rPr>
              <a:t>PODPORY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994400" y="2240879"/>
            <a:ext cx="575818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spc="-10" dirty="0">
                <a:solidFill>
                  <a:srgbClr val="FFFFFF"/>
                </a:solidFill>
                <a:latin typeface="Arial"/>
                <a:cs typeface="Arial"/>
              </a:rPr>
              <a:t>OBSTARANIE </a:t>
            </a:r>
            <a:r>
              <a:rPr sz="2750" b="1" spc="5" dirty="0">
                <a:solidFill>
                  <a:srgbClr val="FFFFFF"/>
                </a:solidFill>
                <a:latin typeface="Arial"/>
                <a:cs typeface="Arial"/>
              </a:rPr>
              <a:t>NÁJOMNÉHO</a:t>
            </a:r>
            <a:r>
              <a:rPr sz="27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b="1" dirty="0">
                <a:solidFill>
                  <a:srgbClr val="FFFFFF"/>
                </a:solidFill>
                <a:latin typeface="Arial"/>
                <a:cs typeface="Arial"/>
              </a:rPr>
              <a:t>BYTU</a:t>
            </a:r>
            <a:endParaRPr sz="2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94400" y="2835946"/>
            <a:ext cx="8712200" cy="33446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100"/>
              </a:spcBef>
            </a:pPr>
            <a:r>
              <a:rPr sz="2550" spc="-30" dirty="0">
                <a:solidFill>
                  <a:srgbClr val="77787B"/>
                </a:solidFill>
                <a:latin typeface="Arial"/>
                <a:cs typeface="Arial"/>
              </a:rPr>
              <a:t>Výstavbou </a:t>
            </a:r>
            <a:r>
              <a:rPr sz="2550" spc="-25" dirty="0">
                <a:solidFill>
                  <a:srgbClr val="77787B"/>
                </a:solidFill>
                <a:latin typeface="Arial"/>
                <a:cs typeface="Arial"/>
              </a:rPr>
              <a:t>nájomného </a:t>
            </a:r>
            <a:r>
              <a:rPr sz="2550" spc="-20" dirty="0">
                <a:solidFill>
                  <a:srgbClr val="77787B"/>
                </a:solidFill>
                <a:latin typeface="Arial"/>
                <a:cs typeface="Arial"/>
              </a:rPr>
              <a:t>bytu </a:t>
            </a:r>
            <a:r>
              <a:rPr sz="2550" dirty="0">
                <a:solidFill>
                  <a:srgbClr val="77787B"/>
                </a:solidFill>
                <a:latin typeface="Arial"/>
                <a:cs typeface="Arial"/>
              </a:rPr>
              <a:t>v </a:t>
            </a:r>
            <a:r>
              <a:rPr sz="2550" spc="-40" dirty="0">
                <a:solidFill>
                  <a:srgbClr val="77787B"/>
                </a:solidFill>
                <a:latin typeface="Arial"/>
                <a:cs typeface="Arial"/>
              </a:rPr>
              <a:t>BD, RD, </a:t>
            </a:r>
            <a:r>
              <a:rPr sz="2550" spc="-20" dirty="0" err="1">
                <a:solidFill>
                  <a:srgbClr val="77787B"/>
                </a:solidFill>
                <a:latin typeface="Arial"/>
                <a:cs typeface="Arial"/>
              </a:rPr>
              <a:t>polyf</a:t>
            </a:r>
            <a:r>
              <a:rPr lang="sk-SK" sz="2550" spc="-20" dirty="0" err="1">
                <a:solidFill>
                  <a:srgbClr val="77787B"/>
                </a:solidFill>
                <a:latin typeface="Arial"/>
                <a:cs typeface="Arial"/>
              </a:rPr>
              <a:t>unkčnom</a:t>
            </a:r>
            <a:r>
              <a:rPr sz="2550" spc="-20" dirty="0">
                <a:solidFill>
                  <a:srgbClr val="77787B"/>
                </a:solidFill>
                <a:latin typeface="Arial"/>
                <a:cs typeface="Arial"/>
              </a:rPr>
              <a:t> dome  </a:t>
            </a:r>
            <a:endParaRPr lang="sk-SK" sz="2550" spc="-20" dirty="0">
              <a:solidFill>
                <a:srgbClr val="77787B"/>
              </a:solidFill>
              <a:latin typeface="Arial"/>
              <a:cs typeface="Arial"/>
            </a:endParaRPr>
          </a:p>
          <a:p>
            <a:pPr marL="12700" marR="5080">
              <a:lnSpc>
                <a:spcPct val="105800"/>
              </a:lnSpc>
              <a:spcBef>
                <a:spcPts val="100"/>
              </a:spcBef>
            </a:pPr>
            <a:r>
              <a:rPr sz="2550" spc="-30" dirty="0" err="1">
                <a:solidFill>
                  <a:srgbClr val="77787B"/>
                </a:solidFill>
                <a:latin typeface="Arial"/>
                <a:cs typeface="Arial"/>
              </a:rPr>
              <a:t>Kúpou</a:t>
            </a:r>
            <a:r>
              <a:rPr sz="2550" spc="-3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-25" dirty="0">
                <a:solidFill>
                  <a:srgbClr val="77787B"/>
                </a:solidFill>
                <a:latin typeface="Arial"/>
                <a:cs typeface="Arial"/>
              </a:rPr>
              <a:t>nájomného </a:t>
            </a:r>
            <a:r>
              <a:rPr sz="2550" spc="-20" dirty="0">
                <a:solidFill>
                  <a:srgbClr val="77787B"/>
                </a:solidFill>
                <a:latin typeface="Arial"/>
                <a:cs typeface="Arial"/>
              </a:rPr>
              <a:t>bytu </a:t>
            </a:r>
            <a:r>
              <a:rPr sz="2550" dirty="0">
                <a:solidFill>
                  <a:srgbClr val="77787B"/>
                </a:solidFill>
                <a:latin typeface="Arial"/>
                <a:cs typeface="Arial"/>
              </a:rPr>
              <a:t>v </a:t>
            </a:r>
            <a:r>
              <a:rPr sz="2550" spc="-40" dirty="0">
                <a:solidFill>
                  <a:srgbClr val="77787B"/>
                </a:solidFill>
                <a:latin typeface="Arial"/>
                <a:cs typeface="Arial"/>
              </a:rPr>
              <a:t>BD, RD, </a:t>
            </a:r>
            <a:r>
              <a:rPr sz="2550" spc="-20" dirty="0">
                <a:solidFill>
                  <a:srgbClr val="77787B"/>
                </a:solidFill>
                <a:latin typeface="Arial"/>
                <a:cs typeface="Arial"/>
              </a:rPr>
              <a:t>polyfunkčnom</a:t>
            </a:r>
            <a:r>
              <a:rPr sz="2550" spc="12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-20" dirty="0">
                <a:solidFill>
                  <a:srgbClr val="77787B"/>
                </a:solidFill>
                <a:latin typeface="Arial"/>
                <a:cs typeface="Arial"/>
              </a:rPr>
              <a:t>dome</a:t>
            </a:r>
            <a:endParaRPr sz="2550" dirty="0">
              <a:latin typeface="Arial"/>
              <a:cs typeface="Arial"/>
            </a:endParaRPr>
          </a:p>
          <a:p>
            <a:pPr marL="469265" marR="2073275">
              <a:lnSpc>
                <a:spcPct val="105800"/>
              </a:lnSpc>
            </a:pPr>
            <a:r>
              <a:rPr sz="2550" spc="-30" dirty="0">
                <a:solidFill>
                  <a:srgbClr val="77787B"/>
                </a:solidFill>
                <a:latin typeface="Arial"/>
                <a:cs typeface="Arial"/>
              </a:rPr>
              <a:t>kúpna </a:t>
            </a: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zmluva </a:t>
            </a:r>
            <a:r>
              <a:rPr lang="sk-SK" sz="2550" dirty="0">
                <a:solidFill>
                  <a:srgbClr val="77787B"/>
                </a:solidFill>
                <a:latin typeface="Arial"/>
                <a:cs typeface="Arial"/>
              </a:rPr>
              <a:t>–</a:t>
            </a:r>
            <a:r>
              <a:rPr sz="255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-30" dirty="0">
                <a:solidFill>
                  <a:srgbClr val="77787B"/>
                </a:solidFill>
                <a:latin typeface="Arial"/>
                <a:cs typeface="Arial"/>
              </a:rPr>
              <a:t>kúpa </a:t>
            </a:r>
            <a:r>
              <a:rPr sz="2550" spc="-20" dirty="0">
                <a:solidFill>
                  <a:srgbClr val="77787B"/>
                </a:solidFill>
                <a:latin typeface="Arial"/>
                <a:cs typeface="Arial"/>
              </a:rPr>
              <a:t>bytu </a:t>
            </a:r>
            <a:r>
              <a:rPr sz="2550" spc="-10" dirty="0">
                <a:solidFill>
                  <a:srgbClr val="77787B"/>
                </a:solidFill>
                <a:latin typeface="Arial"/>
                <a:cs typeface="Arial"/>
              </a:rPr>
              <a:t>od </a:t>
            </a:r>
            <a:r>
              <a:rPr sz="2550" spc="-40" dirty="0">
                <a:solidFill>
                  <a:srgbClr val="77787B"/>
                </a:solidFill>
                <a:latin typeface="Arial"/>
                <a:cs typeface="Arial"/>
              </a:rPr>
              <a:t>stavebníka,  </a:t>
            </a:r>
            <a:r>
              <a:rPr sz="2550" spc="-15" dirty="0">
                <a:solidFill>
                  <a:srgbClr val="77787B"/>
                </a:solidFill>
                <a:latin typeface="Arial"/>
                <a:cs typeface="Arial"/>
              </a:rPr>
              <a:t>max. </a:t>
            </a:r>
            <a:r>
              <a:rPr sz="2550" spc="-5" dirty="0">
                <a:solidFill>
                  <a:srgbClr val="77787B"/>
                </a:solidFill>
                <a:latin typeface="Arial"/>
                <a:cs typeface="Arial"/>
              </a:rPr>
              <a:t>tri </a:t>
            </a:r>
            <a:r>
              <a:rPr sz="2550" spc="-10" dirty="0">
                <a:solidFill>
                  <a:srgbClr val="77787B"/>
                </a:solidFill>
                <a:latin typeface="Arial"/>
                <a:cs typeface="Arial"/>
              </a:rPr>
              <a:t>roky od</a:t>
            </a:r>
            <a:r>
              <a:rPr sz="2550" spc="1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kolaudácie</a:t>
            </a:r>
            <a:endParaRPr sz="2550" dirty="0">
              <a:latin typeface="Arial"/>
              <a:cs typeface="Arial"/>
            </a:endParaRPr>
          </a:p>
          <a:p>
            <a:pPr marL="469265" marR="1587500">
              <a:lnSpc>
                <a:spcPct val="105800"/>
              </a:lnSpc>
            </a:pP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zmluva </a:t>
            </a:r>
            <a:r>
              <a:rPr sz="2550" dirty="0">
                <a:solidFill>
                  <a:srgbClr val="77787B"/>
                </a:solidFill>
                <a:latin typeface="Arial"/>
                <a:cs typeface="Arial"/>
              </a:rPr>
              <a:t>o </a:t>
            </a:r>
            <a:r>
              <a:rPr sz="2550" spc="-25" dirty="0">
                <a:solidFill>
                  <a:srgbClr val="77787B"/>
                </a:solidFill>
                <a:latin typeface="Arial"/>
                <a:cs typeface="Arial"/>
              </a:rPr>
              <a:t>budúcej </a:t>
            </a:r>
            <a:r>
              <a:rPr sz="2550" spc="-30" dirty="0">
                <a:solidFill>
                  <a:srgbClr val="77787B"/>
                </a:solidFill>
                <a:latin typeface="Arial"/>
                <a:cs typeface="Arial"/>
              </a:rPr>
              <a:t>kúpnej </a:t>
            </a: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zmluve </a:t>
            </a:r>
            <a:r>
              <a:rPr sz="2550" spc="-25" dirty="0">
                <a:solidFill>
                  <a:srgbClr val="77787B"/>
                </a:solidFill>
                <a:latin typeface="Arial"/>
                <a:cs typeface="Arial"/>
              </a:rPr>
              <a:t>uzatvorená  </a:t>
            </a:r>
            <a:r>
              <a:rPr sz="2550" spc="-15" dirty="0">
                <a:solidFill>
                  <a:srgbClr val="77787B"/>
                </a:solidFill>
                <a:latin typeface="Arial"/>
                <a:cs typeface="Arial"/>
              </a:rPr>
              <a:t>so</a:t>
            </a:r>
            <a:r>
              <a:rPr sz="2550" spc="-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-40" dirty="0">
                <a:solidFill>
                  <a:srgbClr val="77787B"/>
                </a:solidFill>
                <a:latin typeface="Arial"/>
                <a:cs typeface="Arial"/>
              </a:rPr>
              <a:t>zhotoviteľom</a:t>
            </a:r>
            <a:endParaRPr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Stavebná </a:t>
            </a:r>
            <a:r>
              <a:rPr sz="2550" spc="-40" dirty="0">
                <a:solidFill>
                  <a:srgbClr val="77787B"/>
                </a:solidFill>
                <a:latin typeface="Arial"/>
                <a:cs typeface="Arial"/>
              </a:rPr>
              <a:t>úprava </a:t>
            </a:r>
            <a:r>
              <a:rPr sz="2550" spc="-25" dirty="0">
                <a:solidFill>
                  <a:srgbClr val="77787B"/>
                </a:solidFill>
                <a:latin typeface="Arial"/>
                <a:cs typeface="Arial"/>
              </a:rPr>
              <a:t>nájomného </a:t>
            </a:r>
            <a:r>
              <a:rPr sz="2550" spc="-20" dirty="0">
                <a:solidFill>
                  <a:srgbClr val="77787B"/>
                </a:solidFill>
                <a:latin typeface="Arial"/>
                <a:cs typeface="Arial"/>
              </a:rPr>
              <a:t>bytu </a:t>
            </a:r>
            <a:r>
              <a:rPr sz="2550" dirty="0">
                <a:solidFill>
                  <a:srgbClr val="77787B"/>
                </a:solidFill>
                <a:latin typeface="Arial"/>
                <a:cs typeface="Arial"/>
              </a:rPr>
              <a:t>v</a:t>
            </a:r>
            <a:r>
              <a:rPr sz="2550" spc="9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bytovom</a:t>
            </a:r>
            <a:r>
              <a:rPr lang="sk-SK" sz="2550" spc="-35" dirty="0">
                <a:solidFill>
                  <a:srgbClr val="77787B"/>
                </a:solidFill>
                <a:latin typeface="Arial"/>
                <a:cs typeface="Arial"/>
              </a:rPr>
              <a:t> dome</a:t>
            </a: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,</a:t>
            </a:r>
            <a:endParaRPr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  <a:tabLst>
                <a:tab pos="2890520" algn="l"/>
              </a:tabLst>
            </a:pPr>
            <a:r>
              <a:rPr sz="2550" spc="5" dirty="0">
                <a:solidFill>
                  <a:srgbClr val="77787B"/>
                </a:solidFill>
                <a:latin typeface="Arial"/>
                <a:cs typeface="Arial"/>
              </a:rPr>
              <a:t>ktorý</a:t>
            </a:r>
            <a:r>
              <a:rPr sz="255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nezodpovedá	</a:t>
            </a:r>
            <a:r>
              <a:rPr sz="2550" spc="-30" dirty="0">
                <a:solidFill>
                  <a:srgbClr val="77787B"/>
                </a:solidFill>
                <a:latin typeface="Arial"/>
                <a:cs typeface="Arial"/>
              </a:rPr>
              <a:t>základným </a:t>
            </a: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požiadavkám </a:t>
            </a:r>
            <a:r>
              <a:rPr sz="2550" spc="-20" dirty="0">
                <a:solidFill>
                  <a:srgbClr val="77787B"/>
                </a:solidFill>
                <a:latin typeface="Arial"/>
                <a:cs typeface="Arial"/>
              </a:rPr>
              <a:t>na</a:t>
            </a:r>
            <a:r>
              <a:rPr sz="2550" spc="4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-35" dirty="0">
                <a:solidFill>
                  <a:srgbClr val="77787B"/>
                </a:solidFill>
                <a:latin typeface="Arial"/>
                <a:cs typeface="Arial"/>
              </a:rPr>
              <a:t>stavby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31800" y="2226953"/>
            <a:ext cx="2326005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MOŽNOSTI 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-1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b="1" spc="-140" dirty="0">
                <a:solidFill>
                  <a:srgbClr val="FFFFFF"/>
                </a:solidFill>
                <a:latin typeface="Arial"/>
                <a:cs typeface="Arial"/>
              </a:rPr>
              <a:t>ÁV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NÁJOMNÝCH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BYTOV?</a:t>
            </a:r>
            <a:endParaRPr sz="23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59500" y="3873500"/>
            <a:ext cx="127000" cy="12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59500" y="4724400"/>
            <a:ext cx="127000" cy="12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00400" y="8019542"/>
            <a:ext cx="2572257" cy="25722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95800" y="9105900"/>
            <a:ext cx="4381500" cy="469900"/>
          </a:xfrm>
          <a:custGeom>
            <a:avLst/>
            <a:gdLst/>
            <a:ahLst/>
            <a:cxnLst/>
            <a:rect l="l" t="t" r="r" b="b"/>
            <a:pathLst>
              <a:path w="4381500" h="469900">
                <a:moveTo>
                  <a:pt x="0" y="469900"/>
                </a:moveTo>
                <a:lnTo>
                  <a:pt x="4381500" y="469900"/>
                </a:lnTo>
                <a:lnTo>
                  <a:pt x="4381500" y="0"/>
                </a:lnTo>
                <a:lnTo>
                  <a:pt x="0" y="0"/>
                </a:lnTo>
                <a:lnTo>
                  <a:pt x="0" y="4699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970417" y="6893524"/>
            <a:ext cx="8054975" cy="4392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b="1" spc="-10" dirty="0">
                <a:solidFill>
                  <a:srgbClr val="FFFFFF"/>
                </a:solidFill>
                <a:latin typeface="Arial"/>
                <a:cs typeface="Arial"/>
              </a:rPr>
              <a:t>OBSTARANIE TECHNICKEJ VYBAVENOSTI</a:t>
            </a:r>
            <a:r>
              <a:rPr sz="2750" b="1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b="1" spc="45" dirty="0">
                <a:solidFill>
                  <a:srgbClr val="FFFFFF"/>
                </a:solidFill>
                <a:latin typeface="Arial"/>
                <a:cs typeface="Arial"/>
              </a:rPr>
              <a:t>(TV)</a:t>
            </a:r>
            <a:endParaRPr sz="2750">
              <a:latin typeface="Arial"/>
              <a:cs typeface="Arial"/>
            </a:endParaRPr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D399D050-BD3C-924C-82A9-4239D85FAC4B}"/>
              </a:ext>
            </a:extLst>
          </p:cNvPr>
          <p:cNvGrpSpPr/>
          <p:nvPr/>
        </p:nvGrpSpPr>
        <p:grpSpPr>
          <a:xfrm>
            <a:off x="4318000" y="9017000"/>
            <a:ext cx="635000" cy="635000"/>
            <a:chOff x="4318000" y="9017000"/>
            <a:chExt cx="635000" cy="635000"/>
          </a:xfrm>
        </p:grpSpPr>
        <p:sp>
          <p:nvSpPr>
            <p:cNvPr id="16" name="object 16"/>
            <p:cNvSpPr/>
            <p:nvPr/>
          </p:nvSpPr>
          <p:spPr>
            <a:xfrm>
              <a:off x="4318000" y="90170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18000" y="90170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635000"/>
                  </a:move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close/>
                </a:path>
              </a:pathLst>
            </a:custGeom>
            <a:ln w="76200">
              <a:solidFill>
                <a:srgbClr val="FDB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BA8D89EE-AB25-3847-B950-C3F5125AA29B}"/>
              </a:ext>
            </a:extLst>
          </p:cNvPr>
          <p:cNvGrpSpPr/>
          <p:nvPr/>
        </p:nvGrpSpPr>
        <p:grpSpPr>
          <a:xfrm>
            <a:off x="4318000" y="6807200"/>
            <a:ext cx="635000" cy="635000"/>
            <a:chOff x="4318000" y="6807200"/>
            <a:chExt cx="635000" cy="635000"/>
          </a:xfrm>
        </p:grpSpPr>
        <p:sp>
          <p:nvSpPr>
            <p:cNvPr id="18" name="object 18"/>
            <p:cNvSpPr/>
            <p:nvPr/>
          </p:nvSpPr>
          <p:spPr>
            <a:xfrm>
              <a:off x="4318000" y="68072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318000" y="68072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635000"/>
                  </a:move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close/>
                </a:path>
              </a:pathLst>
            </a:custGeom>
            <a:ln w="76200">
              <a:solidFill>
                <a:srgbClr val="FDB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1A40D9BE-AEC3-8043-9ECD-C985C1DEA8FE}"/>
              </a:ext>
            </a:extLst>
          </p:cNvPr>
          <p:cNvGrpSpPr/>
          <p:nvPr/>
        </p:nvGrpSpPr>
        <p:grpSpPr>
          <a:xfrm>
            <a:off x="4318000" y="2159000"/>
            <a:ext cx="635000" cy="635000"/>
            <a:chOff x="4318000" y="2159000"/>
            <a:chExt cx="635000" cy="635000"/>
          </a:xfrm>
        </p:grpSpPr>
        <p:sp>
          <p:nvSpPr>
            <p:cNvPr id="20" name="object 20"/>
            <p:cNvSpPr/>
            <p:nvPr/>
          </p:nvSpPr>
          <p:spPr>
            <a:xfrm>
              <a:off x="4318000" y="21590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18000" y="2159000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635000"/>
                  </a:moveTo>
                  <a:lnTo>
                    <a:pt x="364417" y="631557"/>
                  </a:lnTo>
                  <a:lnTo>
                    <a:pt x="409197" y="621557"/>
                  </a:lnTo>
                  <a:lnTo>
                    <a:pt x="451349" y="605490"/>
                  </a:lnTo>
                  <a:lnTo>
                    <a:pt x="490381" y="583848"/>
                  </a:lnTo>
                  <a:lnTo>
                    <a:pt x="525802" y="557122"/>
                  </a:lnTo>
                  <a:lnTo>
                    <a:pt x="557122" y="525802"/>
                  </a:lnTo>
                  <a:lnTo>
                    <a:pt x="583848" y="490381"/>
                  </a:lnTo>
                  <a:lnTo>
                    <a:pt x="605490" y="451349"/>
                  </a:lnTo>
                  <a:lnTo>
                    <a:pt x="621557" y="409197"/>
                  </a:lnTo>
                  <a:lnTo>
                    <a:pt x="631557" y="364417"/>
                  </a:lnTo>
                  <a:lnTo>
                    <a:pt x="635000" y="317500"/>
                  </a:lnTo>
                  <a:lnTo>
                    <a:pt x="631557" y="270582"/>
                  </a:lnTo>
                  <a:lnTo>
                    <a:pt x="621557" y="225802"/>
                  </a:lnTo>
                  <a:lnTo>
                    <a:pt x="605490" y="183650"/>
                  </a:lnTo>
                  <a:lnTo>
                    <a:pt x="583848" y="144618"/>
                  </a:lnTo>
                  <a:lnTo>
                    <a:pt x="557122" y="109197"/>
                  </a:lnTo>
                  <a:lnTo>
                    <a:pt x="525802" y="77877"/>
                  </a:lnTo>
                  <a:lnTo>
                    <a:pt x="490381" y="51151"/>
                  </a:lnTo>
                  <a:lnTo>
                    <a:pt x="451349" y="29509"/>
                  </a:lnTo>
                  <a:lnTo>
                    <a:pt x="409197" y="13442"/>
                  </a:lnTo>
                  <a:lnTo>
                    <a:pt x="364417" y="3442"/>
                  </a:lnTo>
                  <a:lnTo>
                    <a:pt x="317500" y="0"/>
                  </a:ln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3442" y="364417"/>
                  </a:lnTo>
                  <a:lnTo>
                    <a:pt x="13442" y="409197"/>
                  </a:lnTo>
                  <a:lnTo>
                    <a:pt x="29509" y="451349"/>
                  </a:lnTo>
                  <a:lnTo>
                    <a:pt x="51151" y="490381"/>
                  </a:lnTo>
                  <a:lnTo>
                    <a:pt x="77877" y="525802"/>
                  </a:lnTo>
                  <a:lnTo>
                    <a:pt x="109197" y="557122"/>
                  </a:lnTo>
                  <a:lnTo>
                    <a:pt x="144618" y="583848"/>
                  </a:lnTo>
                  <a:lnTo>
                    <a:pt x="183650" y="605490"/>
                  </a:lnTo>
                  <a:lnTo>
                    <a:pt x="225802" y="621557"/>
                  </a:lnTo>
                  <a:lnTo>
                    <a:pt x="270582" y="631557"/>
                  </a:lnTo>
                  <a:lnTo>
                    <a:pt x="317500" y="635000"/>
                  </a:lnTo>
                  <a:close/>
                </a:path>
              </a:pathLst>
            </a:custGeom>
            <a:ln w="76200">
              <a:solidFill>
                <a:srgbClr val="FDB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0516" y="49053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0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8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A8994319-5E1B-4344-996F-DDEB56477DB5}"/>
              </a:ext>
            </a:extLst>
          </p:cNvPr>
          <p:cNvSpPr txBox="1"/>
          <p:nvPr/>
        </p:nvSpPr>
        <p:spPr>
          <a:xfrm>
            <a:off x="5970418" y="9114888"/>
            <a:ext cx="3045460" cy="4392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50"/>
              </a:spcBef>
            </a:pPr>
            <a:r>
              <a:rPr sz="2750" b="1" spc="-40" dirty="0">
                <a:solidFill>
                  <a:srgbClr val="FFFFFF"/>
                </a:solidFill>
                <a:latin typeface="Arial"/>
                <a:cs typeface="Arial"/>
              </a:rPr>
              <a:t>KÚPA</a:t>
            </a:r>
            <a:r>
              <a:rPr sz="2750" b="1" dirty="0">
                <a:solidFill>
                  <a:srgbClr val="FFFFFF"/>
                </a:solidFill>
                <a:latin typeface="Arial"/>
                <a:cs typeface="Arial"/>
              </a:rPr>
              <a:t> POZEMKU</a:t>
            </a:r>
            <a:endParaRPr sz="2750">
              <a:latin typeface="Arial"/>
              <a:cs typeface="Arial"/>
            </a:endParaRPr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B643C422-8306-4044-A3BA-66C699255990}"/>
              </a:ext>
            </a:extLst>
          </p:cNvPr>
          <p:cNvSpPr txBox="1"/>
          <p:nvPr/>
        </p:nvSpPr>
        <p:spPr>
          <a:xfrm>
            <a:off x="5994400" y="7607388"/>
            <a:ext cx="8054975" cy="12788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6195" marR="6013450">
              <a:lnSpc>
                <a:spcPct val="105800"/>
              </a:lnSpc>
              <a:spcBef>
                <a:spcPts val="2060"/>
              </a:spcBef>
            </a:pPr>
            <a:r>
              <a:rPr sz="2550" spc="-30" dirty="0">
                <a:solidFill>
                  <a:srgbClr val="77787B"/>
                </a:solidFill>
                <a:latin typeface="Arial"/>
                <a:cs typeface="Arial"/>
              </a:rPr>
              <a:t>Výstavbou</a:t>
            </a:r>
            <a:r>
              <a:rPr sz="2550" spc="-8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35" dirty="0">
                <a:solidFill>
                  <a:srgbClr val="77787B"/>
                </a:solidFill>
                <a:latin typeface="Arial"/>
                <a:cs typeface="Arial"/>
              </a:rPr>
              <a:t>TV  </a:t>
            </a:r>
            <a:r>
              <a:rPr sz="2550" spc="-30" dirty="0">
                <a:solidFill>
                  <a:srgbClr val="77787B"/>
                </a:solidFill>
                <a:latin typeface="Arial"/>
                <a:cs typeface="Arial"/>
              </a:rPr>
              <a:t>Kúpou</a:t>
            </a:r>
            <a:r>
              <a:rPr sz="2550" spc="-1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50" spc="35" dirty="0">
                <a:solidFill>
                  <a:srgbClr val="77787B"/>
                </a:solidFill>
                <a:latin typeface="Arial"/>
                <a:cs typeface="Arial"/>
              </a:rPr>
              <a:t>TV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11" grpId="0" animBg="1"/>
      <p:bldP spid="12" grpId="0" animBg="1"/>
      <p:bldP spid="13" grpId="0" animBg="1"/>
      <p:bldP spid="14" grpId="0" animBg="1"/>
      <p:bldP spid="15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21"/>
          <p:cNvSpPr/>
          <p:nvPr/>
        </p:nvSpPr>
        <p:spPr>
          <a:xfrm>
            <a:off x="4766807" y="5530850"/>
            <a:ext cx="6553661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0345" y="696052"/>
            <a:ext cx="12189642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40" dirty="0">
                <a:latin typeface="Arial"/>
                <a:cs typeface="Arial"/>
              </a:rPr>
              <a:t>PARAMETRE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50" dirty="0">
                <a:latin typeface="Arial"/>
                <a:cs typeface="Arial"/>
              </a:rPr>
              <a:t>PODPORY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1800" y="2226953"/>
            <a:ext cx="2326005" cy="218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MOŽNOSTI  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-1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300" b="1" spc="-140" dirty="0">
                <a:solidFill>
                  <a:srgbClr val="FFFFFF"/>
                </a:solidFill>
                <a:latin typeface="Arial"/>
                <a:cs typeface="Arial"/>
              </a:rPr>
              <a:t>ÁV</a:t>
            </a: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NÁJOMNÝCH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BYTOV?</a:t>
            </a:r>
            <a:endParaRPr sz="2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0516" y="49053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DBA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0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8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FE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4713" y="224790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4713" y="694055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94713" y="870585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94713" y="4032250"/>
            <a:ext cx="7214870" cy="1092200"/>
          </a:xfrm>
          <a:custGeom>
            <a:avLst/>
            <a:gdLst/>
            <a:ahLst/>
            <a:cxnLst/>
            <a:rect l="l" t="t" r="r" b="b"/>
            <a:pathLst>
              <a:path w="7214870" h="1092200">
                <a:moveTo>
                  <a:pt x="6888162" y="0"/>
                </a:moveTo>
                <a:lnTo>
                  <a:pt x="0" y="0"/>
                </a:lnTo>
                <a:lnTo>
                  <a:pt x="0" y="1092200"/>
                </a:lnTo>
                <a:lnTo>
                  <a:pt x="6888162" y="1092200"/>
                </a:lnTo>
                <a:lnTo>
                  <a:pt x="7214755" y="546112"/>
                </a:lnTo>
                <a:lnTo>
                  <a:pt x="6888162" y="0"/>
                </a:lnTo>
                <a:close/>
              </a:path>
            </a:pathLst>
          </a:custGeom>
          <a:solidFill>
            <a:srgbClr val="FDBA12">
              <a:alpha val="8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102875" y="224790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02875" y="694055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102875" y="870585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102875" y="4032250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102875" y="5511227"/>
            <a:ext cx="3255010" cy="1092200"/>
          </a:xfrm>
          <a:custGeom>
            <a:avLst/>
            <a:gdLst/>
            <a:ahLst/>
            <a:cxnLst/>
            <a:rect l="l" t="t" r="r" b="b"/>
            <a:pathLst>
              <a:path w="3255009" h="1092200">
                <a:moveTo>
                  <a:pt x="2927870" y="0"/>
                </a:moveTo>
                <a:lnTo>
                  <a:pt x="0" y="0"/>
                </a:lnTo>
                <a:lnTo>
                  <a:pt x="306806" y="546087"/>
                </a:lnTo>
                <a:lnTo>
                  <a:pt x="0" y="1092200"/>
                </a:lnTo>
                <a:lnTo>
                  <a:pt x="2927870" y="1092200"/>
                </a:lnTo>
                <a:lnTo>
                  <a:pt x="3254476" y="546112"/>
                </a:lnTo>
                <a:lnTo>
                  <a:pt x="2927870" y="0"/>
                </a:lnTo>
                <a:close/>
              </a:path>
            </a:pathLst>
          </a:custGeom>
          <a:solidFill>
            <a:srgbClr val="FFE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403850" y="2567948"/>
            <a:ext cx="539686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MAX</a:t>
            </a:r>
            <a:r>
              <a:rPr lang="sk-SK" sz="25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15" dirty="0">
                <a:solidFill>
                  <a:srgbClr val="FFFFFF"/>
                </a:solidFill>
                <a:latin typeface="Arial"/>
                <a:cs typeface="Arial"/>
              </a:rPr>
              <a:t>VÝŠKA</a:t>
            </a:r>
            <a:r>
              <a:rPr sz="25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ÚVERU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03851" y="7289800"/>
            <a:ext cx="29889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65" dirty="0">
                <a:solidFill>
                  <a:srgbClr val="FFFFFF"/>
                </a:solidFill>
                <a:latin typeface="Arial"/>
                <a:cs typeface="Arial"/>
              </a:rPr>
              <a:t>ÚROKOVÁ</a:t>
            </a:r>
            <a:r>
              <a:rPr sz="25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30" dirty="0">
                <a:solidFill>
                  <a:srgbClr val="FFFFFF"/>
                </a:solidFill>
                <a:latin typeface="Arial"/>
                <a:cs typeface="Arial"/>
              </a:rPr>
              <a:t>SADZBA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03851" y="9025898"/>
            <a:ext cx="454152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5" dirty="0">
                <a:solidFill>
                  <a:srgbClr val="FFFFFF"/>
                </a:solidFill>
                <a:latin typeface="Arial"/>
                <a:cs typeface="Arial"/>
              </a:rPr>
              <a:t>LEHOTA </a:t>
            </a:r>
            <a:r>
              <a:rPr sz="2500" b="1" spc="-35" dirty="0">
                <a:solidFill>
                  <a:srgbClr val="FFFFFF"/>
                </a:solidFill>
                <a:latin typeface="Arial"/>
                <a:cs typeface="Arial"/>
              </a:rPr>
              <a:t>SPLATNOSTI</a:t>
            </a:r>
            <a:r>
              <a:rPr sz="2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FFFFFF"/>
                </a:solidFill>
                <a:latin typeface="Arial"/>
                <a:cs typeface="Arial"/>
              </a:rPr>
              <a:t>ÚVERU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03851" y="4343400"/>
            <a:ext cx="569902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FFFFFF"/>
                </a:solidFill>
                <a:latin typeface="Arial"/>
                <a:cs typeface="Arial"/>
              </a:rPr>
              <a:t>MAX</a:t>
            </a:r>
            <a:r>
              <a:rPr lang="sk-SK" sz="2500" b="1" spc="5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2500" b="1" spc="-10" dirty="0">
                <a:solidFill>
                  <a:srgbClr val="FFFFFF"/>
                </a:solidFill>
                <a:latin typeface="Arial"/>
                <a:cs typeface="Arial"/>
              </a:rPr>
              <a:t>LIMIT</a:t>
            </a:r>
            <a:r>
              <a:rPr lang="sk-SK" sz="2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sz="2000" b="1" spc="-10" dirty="0">
                <a:solidFill>
                  <a:srgbClr val="FFFFFF"/>
                </a:solidFill>
                <a:latin typeface="Arial"/>
                <a:cs typeface="Arial"/>
              </a:rPr>
              <a:t>pri 100% financovaní zo ŠFRB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03851" y="5867400"/>
            <a:ext cx="5396864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10"/>
              </a:spcBef>
            </a:pPr>
            <a:r>
              <a:rPr lang="sk-SK" sz="2000" b="1" spc="-65" dirty="0">
                <a:solidFill>
                  <a:srgbClr val="FFFFFF"/>
                </a:solidFill>
                <a:latin typeface="Arial"/>
                <a:cs typeface="Arial"/>
              </a:rPr>
              <a:t>pri</a:t>
            </a:r>
            <a:r>
              <a:rPr lang="sk-SK"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sk-SK" sz="2000" b="1" spc="-65" dirty="0">
                <a:solidFill>
                  <a:srgbClr val="FFFFFF"/>
                </a:solidFill>
                <a:latin typeface="Arial"/>
                <a:cs typeface="Arial"/>
              </a:rPr>
              <a:t>spolufinancovaní s dotáciou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1693650" y="2567948"/>
            <a:ext cx="14763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35" dirty="0">
                <a:solidFill>
                  <a:srgbClr val="77787B"/>
                </a:solidFill>
                <a:latin typeface="Arial"/>
                <a:cs typeface="Arial"/>
              </a:rPr>
              <a:t>100 </a:t>
            </a:r>
            <a:r>
              <a:rPr sz="2500" b="1" dirty="0">
                <a:solidFill>
                  <a:srgbClr val="77787B"/>
                </a:solidFill>
                <a:latin typeface="Arial"/>
                <a:cs typeface="Arial"/>
              </a:rPr>
              <a:t>%</a:t>
            </a:r>
            <a:r>
              <a:rPr sz="2500" b="1" spc="-6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spc="-10" dirty="0">
                <a:solidFill>
                  <a:srgbClr val="77787B"/>
                </a:solidFill>
                <a:latin typeface="Arial"/>
                <a:cs typeface="Arial"/>
              </a:rPr>
              <a:t>OC</a:t>
            </a:r>
            <a:endParaRPr sz="25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693650" y="7260598"/>
            <a:ext cx="11023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77787B"/>
                </a:solidFill>
                <a:latin typeface="Arial"/>
                <a:cs typeface="Arial"/>
              </a:rPr>
              <a:t>0 – 1</a:t>
            </a:r>
            <a:r>
              <a:rPr sz="2500" b="1" spc="-11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dirty="0">
                <a:solidFill>
                  <a:srgbClr val="77787B"/>
                </a:solidFill>
                <a:latin typeface="Arial"/>
                <a:cs typeface="Arial"/>
              </a:rPr>
              <a:t>%</a:t>
            </a:r>
            <a:endParaRPr sz="25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693650" y="9025898"/>
            <a:ext cx="13125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5" dirty="0">
                <a:solidFill>
                  <a:srgbClr val="77787B"/>
                </a:solidFill>
                <a:latin typeface="Arial"/>
                <a:cs typeface="Arial"/>
              </a:rPr>
              <a:t>40</a:t>
            </a:r>
            <a:r>
              <a:rPr sz="2500" b="1" spc="-9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spc="-35" dirty="0">
                <a:solidFill>
                  <a:srgbClr val="77787B"/>
                </a:solidFill>
                <a:latin typeface="Arial"/>
                <a:cs typeface="Arial"/>
              </a:rPr>
              <a:t>rokov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693650" y="4301498"/>
            <a:ext cx="19919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500" b="1" spc="-55" dirty="0">
                <a:solidFill>
                  <a:srgbClr val="77787B"/>
                </a:solidFill>
                <a:latin typeface="Arial"/>
                <a:cs typeface="Arial"/>
              </a:rPr>
              <a:t>90</a:t>
            </a:r>
            <a:r>
              <a:rPr sz="2500" b="1" spc="-5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spc="5" dirty="0">
                <a:solidFill>
                  <a:srgbClr val="77787B"/>
                </a:solidFill>
                <a:latin typeface="Arial"/>
                <a:cs typeface="Arial"/>
              </a:rPr>
              <a:t>000 </a:t>
            </a:r>
            <a:r>
              <a:rPr sz="2500" b="1" dirty="0">
                <a:solidFill>
                  <a:srgbClr val="77787B"/>
                </a:solidFill>
                <a:latin typeface="Arial"/>
                <a:cs typeface="Arial"/>
              </a:rPr>
              <a:t>€ /</a:t>
            </a:r>
            <a:r>
              <a:rPr sz="2500" b="1" spc="-4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spc="-5" dirty="0">
                <a:solidFill>
                  <a:srgbClr val="77787B"/>
                </a:solidFill>
                <a:latin typeface="Arial"/>
                <a:cs typeface="Arial"/>
              </a:rPr>
              <a:t>byt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693650" y="5842000"/>
            <a:ext cx="20040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k-SK" sz="2500" b="1" spc="-5" dirty="0">
                <a:solidFill>
                  <a:srgbClr val="77787B"/>
                </a:solidFill>
                <a:latin typeface="Arial"/>
                <a:cs typeface="Arial"/>
              </a:rPr>
              <a:t>72</a:t>
            </a:r>
            <a:r>
              <a:rPr sz="2500" b="1" spc="-5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spc="5" dirty="0">
                <a:solidFill>
                  <a:srgbClr val="77787B"/>
                </a:solidFill>
                <a:latin typeface="Arial"/>
                <a:cs typeface="Arial"/>
              </a:rPr>
              <a:t>000 </a:t>
            </a:r>
            <a:r>
              <a:rPr sz="2500" b="1" dirty="0">
                <a:solidFill>
                  <a:srgbClr val="77787B"/>
                </a:solidFill>
                <a:latin typeface="Arial"/>
                <a:cs typeface="Arial"/>
              </a:rPr>
              <a:t>€ /</a:t>
            </a:r>
            <a:r>
              <a:rPr sz="2500" b="1" spc="-100" dirty="0">
                <a:solidFill>
                  <a:srgbClr val="77787B"/>
                </a:solidFill>
                <a:latin typeface="Arial"/>
                <a:cs typeface="Arial"/>
              </a:rPr>
              <a:t> </a:t>
            </a:r>
            <a:r>
              <a:rPr sz="2500" b="1" spc="-5" dirty="0">
                <a:solidFill>
                  <a:srgbClr val="77787B"/>
                </a:solidFill>
                <a:latin typeface="Arial"/>
                <a:cs typeface="Arial"/>
              </a:rPr>
              <a:t>byt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695700" y="2089150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1409700"/>
                </a:move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close/>
              </a:path>
            </a:pathLst>
          </a:custGeom>
          <a:ln w="25400">
            <a:solidFill>
              <a:srgbClr val="FDBA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95700" y="6781800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1409700"/>
                </a:move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close/>
              </a:path>
            </a:pathLst>
          </a:custGeom>
          <a:ln w="25400">
            <a:solidFill>
              <a:srgbClr val="FDBA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95700" y="8547100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1409700"/>
                </a:move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close/>
              </a:path>
            </a:pathLst>
          </a:custGeom>
          <a:ln w="25400">
            <a:solidFill>
              <a:srgbClr val="FDBA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95700" y="3873500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704850" y="0"/>
                </a:moveTo>
                <a:lnTo>
                  <a:pt x="656591" y="1626"/>
                </a:lnTo>
                <a:lnTo>
                  <a:pt x="609205" y="6434"/>
                </a:lnTo>
                <a:lnTo>
                  <a:pt x="562797" y="14319"/>
                </a:lnTo>
                <a:lnTo>
                  <a:pt x="517472" y="25177"/>
                </a:lnTo>
                <a:lnTo>
                  <a:pt x="473334" y="38902"/>
                </a:lnTo>
                <a:lnTo>
                  <a:pt x="430489" y="55390"/>
                </a:lnTo>
                <a:lnTo>
                  <a:pt x="389042" y="74535"/>
                </a:lnTo>
                <a:lnTo>
                  <a:pt x="349097" y="96232"/>
                </a:lnTo>
                <a:lnTo>
                  <a:pt x="310760" y="120376"/>
                </a:lnTo>
                <a:lnTo>
                  <a:pt x="274136" y="146863"/>
                </a:lnTo>
                <a:lnTo>
                  <a:pt x="239329" y="175587"/>
                </a:lnTo>
                <a:lnTo>
                  <a:pt x="206444" y="206444"/>
                </a:lnTo>
                <a:lnTo>
                  <a:pt x="175587" y="239329"/>
                </a:lnTo>
                <a:lnTo>
                  <a:pt x="146863" y="274136"/>
                </a:lnTo>
                <a:lnTo>
                  <a:pt x="120376" y="310760"/>
                </a:lnTo>
                <a:lnTo>
                  <a:pt x="96232" y="349097"/>
                </a:lnTo>
                <a:lnTo>
                  <a:pt x="74535" y="389042"/>
                </a:lnTo>
                <a:lnTo>
                  <a:pt x="55390" y="430489"/>
                </a:lnTo>
                <a:lnTo>
                  <a:pt x="38902" y="473334"/>
                </a:lnTo>
                <a:lnTo>
                  <a:pt x="25177" y="517472"/>
                </a:lnTo>
                <a:lnTo>
                  <a:pt x="14319" y="562797"/>
                </a:lnTo>
                <a:lnTo>
                  <a:pt x="6434" y="609205"/>
                </a:lnTo>
                <a:lnTo>
                  <a:pt x="1626" y="656591"/>
                </a:lnTo>
                <a:lnTo>
                  <a:pt x="0" y="704850"/>
                </a:lnTo>
                <a:lnTo>
                  <a:pt x="1626" y="753108"/>
                </a:lnTo>
                <a:lnTo>
                  <a:pt x="6434" y="800494"/>
                </a:lnTo>
                <a:lnTo>
                  <a:pt x="14319" y="846902"/>
                </a:lnTo>
                <a:lnTo>
                  <a:pt x="25177" y="892227"/>
                </a:lnTo>
                <a:lnTo>
                  <a:pt x="38902" y="936365"/>
                </a:lnTo>
                <a:lnTo>
                  <a:pt x="55390" y="979210"/>
                </a:lnTo>
                <a:lnTo>
                  <a:pt x="74535" y="1020657"/>
                </a:lnTo>
                <a:lnTo>
                  <a:pt x="96232" y="1060602"/>
                </a:lnTo>
                <a:lnTo>
                  <a:pt x="120376" y="1098939"/>
                </a:lnTo>
                <a:lnTo>
                  <a:pt x="146863" y="1135563"/>
                </a:lnTo>
                <a:lnTo>
                  <a:pt x="175587" y="1170370"/>
                </a:lnTo>
                <a:lnTo>
                  <a:pt x="206444" y="1203255"/>
                </a:lnTo>
                <a:lnTo>
                  <a:pt x="239329" y="1234112"/>
                </a:lnTo>
                <a:lnTo>
                  <a:pt x="274136" y="1262836"/>
                </a:lnTo>
                <a:lnTo>
                  <a:pt x="310760" y="1289323"/>
                </a:lnTo>
                <a:lnTo>
                  <a:pt x="349097" y="1313467"/>
                </a:lnTo>
                <a:lnTo>
                  <a:pt x="389042" y="1335164"/>
                </a:lnTo>
                <a:lnTo>
                  <a:pt x="430489" y="1354309"/>
                </a:lnTo>
                <a:lnTo>
                  <a:pt x="473334" y="1370797"/>
                </a:lnTo>
                <a:lnTo>
                  <a:pt x="517472" y="1384522"/>
                </a:lnTo>
                <a:lnTo>
                  <a:pt x="562797" y="1395380"/>
                </a:lnTo>
                <a:lnTo>
                  <a:pt x="609205" y="1403265"/>
                </a:lnTo>
                <a:lnTo>
                  <a:pt x="656591" y="1408073"/>
                </a:lnTo>
                <a:lnTo>
                  <a:pt x="704850" y="1409700"/>
                </a:lnTo>
                <a:lnTo>
                  <a:pt x="753108" y="1408073"/>
                </a:lnTo>
                <a:lnTo>
                  <a:pt x="800494" y="1403265"/>
                </a:lnTo>
                <a:lnTo>
                  <a:pt x="846902" y="1395380"/>
                </a:lnTo>
                <a:lnTo>
                  <a:pt x="892227" y="1384522"/>
                </a:lnTo>
                <a:lnTo>
                  <a:pt x="936365" y="1370797"/>
                </a:lnTo>
                <a:lnTo>
                  <a:pt x="979210" y="1354309"/>
                </a:lnTo>
                <a:lnTo>
                  <a:pt x="1020657" y="1335164"/>
                </a:lnTo>
                <a:lnTo>
                  <a:pt x="1060602" y="1313467"/>
                </a:lnTo>
                <a:lnTo>
                  <a:pt x="1098939" y="1289323"/>
                </a:lnTo>
                <a:lnTo>
                  <a:pt x="1135563" y="1262836"/>
                </a:lnTo>
                <a:lnTo>
                  <a:pt x="1170370" y="1234112"/>
                </a:lnTo>
                <a:lnTo>
                  <a:pt x="1203255" y="1203255"/>
                </a:lnTo>
                <a:lnTo>
                  <a:pt x="1234112" y="1170370"/>
                </a:lnTo>
                <a:lnTo>
                  <a:pt x="1262836" y="1135563"/>
                </a:lnTo>
                <a:lnTo>
                  <a:pt x="1289323" y="1098939"/>
                </a:lnTo>
                <a:lnTo>
                  <a:pt x="1313467" y="1060602"/>
                </a:lnTo>
                <a:lnTo>
                  <a:pt x="1335164" y="1020657"/>
                </a:lnTo>
                <a:lnTo>
                  <a:pt x="1354309" y="979210"/>
                </a:lnTo>
                <a:lnTo>
                  <a:pt x="1370797" y="936365"/>
                </a:lnTo>
                <a:lnTo>
                  <a:pt x="1384522" y="892227"/>
                </a:lnTo>
                <a:lnTo>
                  <a:pt x="1395380" y="846902"/>
                </a:lnTo>
                <a:lnTo>
                  <a:pt x="1403265" y="800494"/>
                </a:lnTo>
                <a:lnTo>
                  <a:pt x="1408073" y="753108"/>
                </a:lnTo>
                <a:lnTo>
                  <a:pt x="1409700" y="704850"/>
                </a:lnTo>
                <a:lnTo>
                  <a:pt x="1408073" y="656591"/>
                </a:lnTo>
                <a:lnTo>
                  <a:pt x="1403265" y="609205"/>
                </a:lnTo>
                <a:lnTo>
                  <a:pt x="1395380" y="562797"/>
                </a:lnTo>
                <a:lnTo>
                  <a:pt x="1384522" y="517472"/>
                </a:lnTo>
                <a:lnTo>
                  <a:pt x="1370797" y="473334"/>
                </a:lnTo>
                <a:lnTo>
                  <a:pt x="1354309" y="430489"/>
                </a:lnTo>
                <a:lnTo>
                  <a:pt x="1335164" y="389042"/>
                </a:lnTo>
                <a:lnTo>
                  <a:pt x="1313467" y="349097"/>
                </a:lnTo>
                <a:lnTo>
                  <a:pt x="1289323" y="310760"/>
                </a:lnTo>
                <a:lnTo>
                  <a:pt x="1262836" y="274136"/>
                </a:lnTo>
                <a:lnTo>
                  <a:pt x="1234112" y="239329"/>
                </a:lnTo>
                <a:lnTo>
                  <a:pt x="1203255" y="206444"/>
                </a:lnTo>
                <a:lnTo>
                  <a:pt x="1170370" y="175587"/>
                </a:lnTo>
                <a:lnTo>
                  <a:pt x="1135563" y="146863"/>
                </a:lnTo>
                <a:lnTo>
                  <a:pt x="1098939" y="120376"/>
                </a:lnTo>
                <a:lnTo>
                  <a:pt x="1060602" y="96232"/>
                </a:lnTo>
                <a:lnTo>
                  <a:pt x="1020657" y="74535"/>
                </a:lnTo>
                <a:lnTo>
                  <a:pt x="979210" y="55390"/>
                </a:lnTo>
                <a:lnTo>
                  <a:pt x="936365" y="38902"/>
                </a:lnTo>
                <a:lnTo>
                  <a:pt x="892227" y="25177"/>
                </a:lnTo>
                <a:lnTo>
                  <a:pt x="846902" y="14319"/>
                </a:lnTo>
                <a:lnTo>
                  <a:pt x="800494" y="6434"/>
                </a:lnTo>
                <a:lnTo>
                  <a:pt x="753108" y="1626"/>
                </a:lnTo>
                <a:lnTo>
                  <a:pt x="7048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57492FDD-5832-5D41-961D-895A909FCF56}"/>
              </a:ext>
            </a:extLst>
          </p:cNvPr>
          <p:cNvGrpSpPr/>
          <p:nvPr/>
        </p:nvGrpSpPr>
        <p:grpSpPr>
          <a:xfrm>
            <a:off x="3695700" y="2089150"/>
            <a:ext cx="1409700" cy="1409700"/>
            <a:chOff x="3695700" y="2089150"/>
            <a:chExt cx="1409700" cy="1409700"/>
          </a:xfrm>
        </p:grpSpPr>
        <p:sp>
          <p:nvSpPr>
            <p:cNvPr id="37" name="object 37"/>
            <p:cNvSpPr/>
            <p:nvPr/>
          </p:nvSpPr>
          <p:spPr>
            <a:xfrm>
              <a:off x="3695700" y="208915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5" name="Skupina 64">
              <a:extLst>
                <a:ext uri="{FF2B5EF4-FFF2-40B4-BE49-F238E27FC236}">
                  <a16:creationId xmlns:a16="http://schemas.microsoft.com/office/drawing/2014/main" id="{15594400-85EA-0349-AA42-41148D6DC6B4}"/>
                </a:ext>
              </a:extLst>
            </p:cNvPr>
            <p:cNvGrpSpPr/>
            <p:nvPr/>
          </p:nvGrpSpPr>
          <p:grpSpPr>
            <a:xfrm>
              <a:off x="4032255" y="2481042"/>
              <a:ext cx="736600" cy="588808"/>
              <a:chOff x="4032255" y="2481042"/>
              <a:chExt cx="736600" cy="588808"/>
            </a:xfrm>
          </p:grpSpPr>
          <p:sp>
            <p:nvSpPr>
              <p:cNvPr id="45" name="object 45"/>
              <p:cNvSpPr/>
              <p:nvPr/>
            </p:nvSpPr>
            <p:spPr>
              <a:xfrm>
                <a:off x="4032255" y="2481042"/>
                <a:ext cx="736600" cy="396240"/>
              </a:xfrm>
              <a:custGeom>
                <a:avLst/>
                <a:gdLst/>
                <a:ahLst/>
                <a:cxnLst/>
                <a:rect l="l" t="t" r="r" b="b"/>
                <a:pathLst>
                  <a:path w="736600" h="396239">
                    <a:moveTo>
                      <a:pt x="704786" y="0"/>
                    </a:moveTo>
                    <a:lnTo>
                      <a:pt x="31800" y="0"/>
                    </a:lnTo>
                    <a:lnTo>
                      <a:pt x="19432" y="2504"/>
                    </a:lnTo>
                    <a:lnTo>
                      <a:pt x="9323" y="9329"/>
                    </a:lnTo>
                    <a:lnTo>
                      <a:pt x="2502" y="19443"/>
                    </a:lnTo>
                    <a:lnTo>
                      <a:pt x="0" y="31813"/>
                    </a:lnTo>
                    <a:lnTo>
                      <a:pt x="0" y="364159"/>
                    </a:lnTo>
                    <a:lnTo>
                      <a:pt x="2502" y="376535"/>
                    </a:lnTo>
                    <a:lnTo>
                      <a:pt x="9323" y="386648"/>
                    </a:lnTo>
                    <a:lnTo>
                      <a:pt x="19432" y="393470"/>
                    </a:lnTo>
                    <a:lnTo>
                      <a:pt x="31800" y="395973"/>
                    </a:lnTo>
                    <a:lnTo>
                      <a:pt x="704786" y="395973"/>
                    </a:lnTo>
                    <a:lnTo>
                      <a:pt x="717156" y="393470"/>
                    </a:lnTo>
                    <a:lnTo>
                      <a:pt x="727270" y="386648"/>
                    </a:lnTo>
                    <a:lnTo>
                      <a:pt x="734095" y="376535"/>
                    </a:lnTo>
                    <a:lnTo>
                      <a:pt x="736600" y="364159"/>
                    </a:lnTo>
                    <a:lnTo>
                      <a:pt x="31800" y="364159"/>
                    </a:lnTo>
                    <a:lnTo>
                      <a:pt x="31800" y="31813"/>
                    </a:lnTo>
                    <a:lnTo>
                      <a:pt x="736600" y="31813"/>
                    </a:lnTo>
                    <a:lnTo>
                      <a:pt x="734095" y="19443"/>
                    </a:lnTo>
                    <a:lnTo>
                      <a:pt x="727270" y="9329"/>
                    </a:lnTo>
                    <a:lnTo>
                      <a:pt x="717156" y="2504"/>
                    </a:lnTo>
                    <a:lnTo>
                      <a:pt x="704786" y="0"/>
                    </a:lnTo>
                    <a:close/>
                  </a:path>
                  <a:path w="736600" h="396239">
                    <a:moveTo>
                      <a:pt x="736600" y="31813"/>
                    </a:moveTo>
                    <a:lnTo>
                      <a:pt x="704786" y="31813"/>
                    </a:lnTo>
                    <a:lnTo>
                      <a:pt x="704799" y="364159"/>
                    </a:lnTo>
                    <a:lnTo>
                      <a:pt x="736600" y="364159"/>
                    </a:lnTo>
                    <a:lnTo>
                      <a:pt x="736600" y="31813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4305920" y="2590642"/>
                <a:ext cx="189255" cy="18764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4082364" y="2529122"/>
                <a:ext cx="63627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w="636270" h="302260">
                    <a:moveTo>
                      <a:pt x="584187" y="0"/>
                    </a:moveTo>
                    <a:lnTo>
                      <a:pt x="52184" y="0"/>
                    </a:lnTo>
                    <a:lnTo>
                      <a:pt x="45084" y="7048"/>
                    </a:lnTo>
                    <a:lnTo>
                      <a:pt x="45021" y="15786"/>
                    </a:lnTo>
                    <a:lnTo>
                      <a:pt x="43584" y="30094"/>
                    </a:lnTo>
                    <a:lnTo>
                      <a:pt x="38700" y="39476"/>
                    </a:lnTo>
                    <a:lnTo>
                      <a:pt x="29162" y="45198"/>
                    </a:lnTo>
                    <a:lnTo>
                      <a:pt x="13766" y="48526"/>
                    </a:lnTo>
                    <a:lnTo>
                      <a:pt x="5880" y="49606"/>
                    </a:lnTo>
                    <a:lnTo>
                      <a:pt x="0" y="56337"/>
                    </a:lnTo>
                    <a:lnTo>
                      <a:pt x="0" y="256247"/>
                    </a:lnTo>
                    <a:lnTo>
                      <a:pt x="5880" y="262991"/>
                    </a:lnTo>
                    <a:lnTo>
                      <a:pt x="13766" y="264058"/>
                    </a:lnTo>
                    <a:lnTo>
                      <a:pt x="31764" y="266793"/>
                    </a:lnTo>
                    <a:lnTo>
                      <a:pt x="41019" y="270028"/>
                    </a:lnTo>
                    <a:lnTo>
                      <a:pt x="44461" y="275858"/>
                    </a:lnTo>
                    <a:lnTo>
                      <a:pt x="45021" y="286372"/>
                    </a:lnTo>
                    <a:lnTo>
                      <a:pt x="45084" y="295122"/>
                    </a:lnTo>
                    <a:lnTo>
                      <a:pt x="52184" y="302171"/>
                    </a:lnTo>
                    <a:lnTo>
                      <a:pt x="583869" y="302171"/>
                    </a:lnTo>
                    <a:lnTo>
                      <a:pt x="590702" y="296011"/>
                    </a:lnTo>
                    <a:lnTo>
                      <a:pt x="591540" y="287909"/>
                    </a:lnTo>
                    <a:lnTo>
                      <a:pt x="594114" y="281628"/>
                    </a:lnTo>
                    <a:lnTo>
                      <a:pt x="600492" y="274672"/>
                    </a:lnTo>
                    <a:lnTo>
                      <a:pt x="607246" y="270357"/>
                    </a:lnTo>
                    <a:lnTo>
                      <a:pt x="75399" y="270357"/>
                    </a:lnTo>
                    <a:lnTo>
                      <a:pt x="69484" y="254512"/>
                    </a:lnTo>
                    <a:lnTo>
                      <a:pt x="59726" y="244257"/>
                    </a:lnTo>
                    <a:lnTo>
                      <a:pt x="46908" y="238105"/>
                    </a:lnTo>
                    <a:lnTo>
                      <a:pt x="31813" y="234569"/>
                    </a:lnTo>
                    <a:lnTo>
                      <a:pt x="31813" y="77406"/>
                    </a:lnTo>
                    <a:lnTo>
                      <a:pt x="48897" y="70921"/>
                    </a:lnTo>
                    <a:lnTo>
                      <a:pt x="61774" y="61275"/>
                    </a:lnTo>
                    <a:lnTo>
                      <a:pt x="70605" y="48293"/>
                    </a:lnTo>
                    <a:lnTo>
                      <a:pt x="75552" y="31800"/>
                    </a:lnTo>
                    <a:lnTo>
                      <a:pt x="595962" y="31800"/>
                    </a:lnTo>
                    <a:lnTo>
                      <a:pt x="593853" y="28229"/>
                    </a:lnTo>
                    <a:lnTo>
                      <a:pt x="591604" y="15074"/>
                    </a:lnTo>
                    <a:lnTo>
                      <a:pt x="591159" y="6629"/>
                    </a:lnTo>
                    <a:lnTo>
                      <a:pt x="584187" y="0"/>
                    </a:lnTo>
                    <a:close/>
                  </a:path>
                  <a:path w="636270" h="302260">
                    <a:moveTo>
                      <a:pt x="595962" y="31800"/>
                    </a:moveTo>
                    <a:lnTo>
                      <a:pt x="561911" y="31800"/>
                    </a:lnTo>
                    <a:lnTo>
                      <a:pt x="567482" y="46954"/>
                    </a:lnTo>
                    <a:lnTo>
                      <a:pt x="576427" y="59445"/>
                    </a:lnTo>
                    <a:lnTo>
                      <a:pt x="588725" y="69255"/>
                    </a:lnTo>
                    <a:lnTo>
                      <a:pt x="604354" y="76365"/>
                    </a:lnTo>
                    <a:lnTo>
                      <a:pt x="604354" y="236435"/>
                    </a:lnTo>
                    <a:lnTo>
                      <a:pt x="591188" y="242511"/>
                    </a:lnTo>
                    <a:lnTo>
                      <a:pt x="579816" y="250424"/>
                    </a:lnTo>
                    <a:lnTo>
                      <a:pt x="570623" y="259824"/>
                    </a:lnTo>
                    <a:lnTo>
                      <a:pt x="563994" y="270357"/>
                    </a:lnTo>
                    <a:lnTo>
                      <a:pt x="607246" y="270357"/>
                    </a:lnTo>
                    <a:lnTo>
                      <a:pt x="610344" y="268377"/>
                    </a:lnTo>
                    <a:lnTo>
                      <a:pt x="623341" y="264083"/>
                    </a:lnTo>
                    <a:lnTo>
                      <a:pt x="630796" y="262610"/>
                    </a:lnTo>
                    <a:lnTo>
                      <a:pt x="636168" y="256070"/>
                    </a:lnTo>
                    <a:lnTo>
                      <a:pt x="636168" y="56502"/>
                    </a:lnTo>
                    <a:lnTo>
                      <a:pt x="630796" y="49961"/>
                    </a:lnTo>
                    <a:lnTo>
                      <a:pt x="623341" y="48501"/>
                    </a:lnTo>
                    <a:lnTo>
                      <a:pt x="609083" y="44269"/>
                    </a:lnTo>
                    <a:lnTo>
                      <a:pt x="599466" y="37736"/>
                    </a:lnTo>
                    <a:lnTo>
                      <a:pt x="595962" y="31800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4034652" y="2942617"/>
                <a:ext cx="7321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32154">
                    <a:moveTo>
                      <a:pt x="0" y="0"/>
                    </a:moveTo>
                    <a:lnTo>
                      <a:pt x="731583" y="0"/>
                    </a:lnTo>
                  </a:path>
                </a:pathLst>
              </a:custGeom>
              <a:ln w="31813">
                <a:solidFill>
                  <a:srgbClr val="FDBA1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4034652" y="3006234"/>
                <a:ext cx="7321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32154">
                    <a:moveTo>
                      <a:pt x="0" y="0"/>
                    </a:moveTo>
                    <a:lnTo>
                      <a:pt x="731583" y="0"/>
                    </a:lnTo>
                  </a:path>
                </a:pathLst>
              </a:custGeom>
              <a:ln w="31813">
                <a:solidFill>
                  <a:srgbClr val="FDBA1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4034652" y="3069850"/>
                <a:ext cx="732155" cy="0"/>
              </a:xfrm>
              <a:custGeom>
                <a:avLst/>
                <a:gdLst/>
                <a:ahLst/>
                <a:cxnLst/>
                <a:rect l="l" t="t" r="r" b="b"/>
                <a:pathLst>
                  <a:path w="732154">
                    <a:moveTo>
                      <a:pt x="0" y="0"/>
                    </a:moveTo>
                    <a:lnTo>
                      <a:pt x="731583" y="0"/>
                    </a:lnTo>
                  </a:path>
                </a:pathLst>
              </a:custGeom>
              <a:ln w="31813">
                <a:solidFill>
                  <a:srgbClr val="FDBA1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85CCD3F2-7078-F94D-BAA4-BA6BA2C2CAEC}"/>
              </a:ext>
            </a:extLst>
          </p:cNvPr>
          <p:cNvGrpSpPr/>
          <p:nvPr/>
        </p:nvGrpSpPr>
        <p:grpSpPr>
          <a:xfrm>
            <a:off x="3695700" y="3873500"/>
            <a:ext cx="1409700" cy="1409700"/>
            <a:chOff x="3695700" y="3873500"/>
            <a:chExt cx="1409700" cy="1409700"/>
          </a:xfrm>
        </p:grpSpPr>
        <p:sp>
          <p:nvSpPr>
            <p:cNvPr id="44" name="object 44"/>
            <p:cNvSpPr/>
            <p:nvPr/>
          </p:nvSpPr>
          <p:spPr>
            <a:xfrm>
              <a:off x="3695700" y="38735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1409700"/>
                  </a:move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close/>
                </a:path>
              </a:pathLst>
            </a:custGeom>
            <a:ln w="25400">
              <a:solidFill>
                <a:srgbClr val="FDBA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2CBB7D76-6848-8647-B2E4-8C1C1ACA31CD}"/>
                </a:ext>
              </a:extLst>
            </p:cNvPr>
            <p:cNvGrpSpPr/>
            <p:nvPr/>
          </p:nvGrpSpPr>
          <p:grpSpPr>
            <a:xfrm>
              <a:off x="4026362" y="4229099"/>
              <a:ext cx="761365" cy="752414"/>
              <a:chOff x="4026362" y="4229099"/>
              <a:chExt cx="761365" cy="752414"/>
            </a:xfrm>
          </p:grpSpPr>
          <p:sp>
            <p:nvSpPr>
              <p:cNvPr id="51" name="object 51"/>
              <p:cNvSpPr/>
              <p:nvPr/>
            </p:nvSpPr>
            <p:spPr>
              <a:xfrm>
                <a:off x="4026362" y="4400419"/>
                <a:ext cx="761365" cy="409575"/>
              </a:xfrm>
              <a:custGeom>
                <a:avLst/>
                <a:gdLst/>
                <a:ahLst/>
                <a:cxnLst/>
                <a:rect l="l" t="t" r="r" b="b"/>
                <a:pathLst>
                  <a:path w="761364" h="409575">
                    <a:moveTo>
                      <a:pt x="728205" y="0"/>
                    </a:moveTo>
                    <a:lnTo>
                      <a:pt x="32867" y="0"/>
                    </a:lnTo>
                    <a:lnTo>
                      <a:pt x="20091" y="2585"/>
                    </a:lnTo>
                    <a:lnTo>
                      <a:pt x="9642" y="9632"/>
                    </a:lnTo>
                    <a:lnTo>
                      <a:pt x="2588" y="20081"/>
                    </a:lnTo>
                    <a:lnTo>
                      <a:pt x="0" y="32867"/>
                    </a:lnTo>
                    <a:lnTo>
                      <a:pt x="0" y="376250"/>
                    </a:lnTo>
                    <a:lnTo>
                      <a:pt x="2588" y="389031"/>
                    </a:lnTo>
                    <a:lnTo>
                      <a:pt x="9642" y="399480"/>
                    </a:lnTo>
                    <a:lnTo>
                      <a:pt x="20091" y="406530"/>
                    </a:lnTo>
                    <a:lnTo>
                      <a:pt x="32867" y="409117"/>
                    </a:lnTo>
                    <a:lnTo>
                      <a:pt x="728205" y="409117"/>
                    </a:lnTo>
                    <a:lnTo>
                      <a:pt x="740981" y="406530"/>
                    </a:lnTo>
                    <a:lnTo>
                      <a:pt x="751430" y="399480"/>
                    </a:lnTo>
                    <a:lnTo>
                      <a:pt x="758484" y="389031"/>
                    </a:lnTo>
                    <a:lnTo>
                      <a:pt x="761072" y="376250"/>
                    </a:lnTo>
                    <a:lnTo>
                      <a:pt x="32867" y="376250"/>
                    </a:lnTo>
                    <a:lnTo>
                      <a:pt x="32867" y="32867"/>
                    </a:lnTo>
                    <a:lnTo>
                      <a:pt x="761072" y="32867"/>
                    </a:lnTo>
                    <a:lnTo>
                      <a:pt x="758484" y="20081"/>
                    </a:lnTo>
                    <a:lnTo>
                      <a:pt x="751430" y="9632"/>
                    </a:lnTo>
                    <a:lnTo>
                      <a:pt x="740981" y="2585"/>
                    </a:lnTo>
                    <a:lnTo>
                      <a:pt x="728205" y="0"/>
                    </a:lnTo>
                    <a:close/>
                  </a:path>
                  <a:path w="761364" h="409575">
                    <a:moveTo>
                      <a:pt x="761072" y="32867"/>
                    </a:moveTo>
                    <a:lnTo>
                      <a:pt x="728205" y="32867"/>
                    </a:lnTo>
                    <a:lnTo>
                      <a:pt x="728218" y="376250"/>
                    </a:lnTo>
                    <a:lnTo>
                      <a:pt x="761072" y="376250"/>
                    </a:lnTo>
                    <a:lnTo>
                      <a:pt x="761072" y="32867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4309127" y="4513647"/>
                <a:ext cx="195541" cy="19387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4078153" y="4450089"/>
                <a:ext cx="65786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657860" h="312420">
                    <a:moveTo>
                      <a:pt x="603580" y="0"/>
                    </a:moveTo>
                    <a:lnTo>
                      <a:pt x="53898" y="0"/>
                    </a:lnTo>
                    <a:lnTo>
                      <a:pt x="46570" y="7277"/>
                    </a:lnTo>
                    <a:lnTo>
                      <a:pt x="46507" y="16319"/>
                    </a:lnTo>
                    <a:lnTo>
                      <a:pt x="45018" y="31097"/>
                    </a:lnTo>
                    <a:lnTo>
                      <a:pt x="39970" y="40792"/>
                    </a:lnTo>
                    <a:lnTo>
                      <a:pt x="30116" y="46705"/>
                    </a:lnTo>
                    <a:lnTo>
                      <a:pt x="14211" y="50139"/>
                    </a:lnTo>
                    <a:lnTo>
                      <a:pt x="6070" y="51244"/>
                    </a:lnTo>
                    <a:lnTo>
                      <a:pt x="0" y="58204"/>
                    </a:lnTo>
                    <a:lnTo>
                      <a:pt x="0" y="264756"/>
                    </a:lnTo>
                    <a:lnTo>
                      <a:pt x="6070" y="271716"/>
                    </a:lnTo>
                    <a:lnTo>
                      <a:pt x="14211" y="272821"/>
                    </a:lnTo>
                    <a:lnTo>
                      <a:pt x="32811" y="275646"/>
                    </a:lnTo>
                    <a:lnTo>
                      <a:pt x="42375" y="278990"/>
                    </a:lnTo>
                    <a:lnTo>
                      <a:pt x="45931" y="285015"/>
                    </a:lnTo>
                    <a:lnTo>
                      <a:pt x="46507" y="295884"/>
                    </a:lnTo>
                    <a:lnTo>
                      <a:pt x="46570" y="304914"/>
                    </a:lnTo>
                    <a:lnTo>
                      <a:pt x="53898" y="312204"/>
                    </a:lnTo>
                    <a:lnTo>
                      <a:pt x="603249" y="312204"/>
                    </a:lnTo>
                    <a:lnTo>
                      <a:pt x="610311" y="305841"/>
                    </a:lnTo>
                    <a:lnTo>
                      <a:pt x="611174" y="297459"/>
                    </a:lnTo>
                    <a:lnTo>
                      <a:pt x="613834" y="290979"/>
                    </a:lnTo>
                    <a:lnTo>
                      <a:pt x="620425" y="283795"/>
                    </a:lnTo>
                    <a:lnTo>
                      <a:pt x="627402" y="279336"/>
                    </a:lnTo>
                    <a:lnTo>
                      <a:pt x="77889" y="279336"/>
                    </a:lnTo>
                    <a:lnTo>
                      <a:pt x="71783" y="262963"/>
                    </a:lnTo>
                    <a:lnTo>
                      <a:pt x="61702" y="252368"/>
                    </a:lnTo>
                    <a:lnTo>
                      <a:pt x="48460" y="246010"/>
                    </a:lnTo>
                    <a:lnTo>
                      <a:pt x="32867" y="242354"/>
                    </a:lnTo>
                    <a:lnTo>
                      <a:pt x="32867" y="79959"/>
                    </a:lnTo>
                    <a:lnTo>
                      <a:pt x="50511" y="73268"/>
                    </a:lnTo>
                    <a:lnTo>
                      <a:pt x="63814" y="63307"/>
                    </a:lnTo>
                    <a:lnTo>
                      <a:pt x="72940" y="49896"/>
                    </a:lnTo>
                    <a:lnTo>
                      <a:pt x="78054" y="32854"/>
                    </a:lnTo>
                    <a:lnTo>
                      <a:pt x="615749" y="32854"/>
                    </a:lnTo>
                    <a:lnTo>
                      <a:pt x="613570" y="29161"/>
                    </a:lnTo>
                    <a:lnTo>
                      <a:pt x="611250" y="15570"/>
                    </a:lnTo>
                    <a:lnTo>
                      <a:pt x="610781" y="6845"/>
                    </a:lnTo>
                    <a:lnTo>
                      <a:pt x="603580" y="0"/>
                    </a:lnTo>
                    <a:close/>
                  </a:path>
                  <a:path w="657860" h="312420">
                    <a:moveTo>
                      <a:pt x="615749" y="32854"/>
                    </a:moveTo>
                    <a:lnTo>
                      <a:pt x="580567" y="32854"/>
                    </a:lnTo>
                    <a:lnTo>
                      <a:pt x="586326" y="48508"/>
                    </a:lnTo>
                    <a:lnTo>
                      <a:pt x="595569" y="61412"/>
                    </a:lnTo>
                    <a:lnTo>
                      <a:pt x="608274" y="71547"/>
                    </a:lnTo>
                    <a:lnTo>
                      <a:pt x="624420" y="78892"/>
                    </a:lnTo>
                    <a:lnTo>
                      <a:pt x="624420" y="244284"/>
                    </a:lnTo>
                    <a:lnTo>
                      <a:pt x="610819" y="250563"/>
                    </a:lnTo>
                    <a:lnTo>
                      <a:pt x="599066" y="258738"/>
                    </a:lnTo>
                    <a:lnTo>
                      <a:pt x="589564" y="268450"/>
                    </a:lnTo>
                    <a:lnTo>
                      <a:pt x="582714" y="279336"/>
                    </a:lnTo>
                    <a:lnTo>
                      <a:pt x="627402" y="279336"/>
                    </a:lnTo>
                    <a:lnTo>
                      <a:pt x="630604" y="277290"/>
                    </a:lnTo>
                    <a:lnTo>
                      <a:pt x="644029" y="272846"/>
                    </a:lnTo>
                    <a:lnTo>
                      <a:pt x="651738" y="271335"/>
                    </a:lnTo>
                    <a:lnTo>
                      <a:pt x="657288" y="264579"/>
                    </a:lnTo>
                    <a:lnTo>
                      <a:pt x="657288" y="58369"/>
                    </a:lnTo>
                    <a:lnTo>
                      <a:pt x="651738" y="51625"/>
                    </a:lnTo>
                    <a:lnTo>
                      <a:pt x="644029" y="50114"/>
                    </a:lnTo>
                    <a:lnTo>
                      <a:pt x="629301" y="45738"/>
                    </a:lnTo>
                    <a:lnTo>
                      <a:pt x="619367" y="38985"/>
                    </a:lnTo>
                    <a:lnTo>
                      <a:pt x="615749" y="32854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4092278" y="4778948"/>
                <a:ext cx="385445" cy="202565"/>
              </a:xfrm>
              <a:custGeom>
                <a:avLst/>
                <a:gdLst/>
                <a:ahLst/>
                <a:cxnLst/>
                <a:rect l="l" t="t" r="r" b="b"/>
                <a:pathLst>
                  <a:path w="385445" h="202564">
                    <a:moveTo>
                      <a:pt x="16428" y="0"/>
                    </a:moveTo>
                    <a:lnTo>
                      <a:pt x="10247" y="1202"/>
                    </a:lnTo>
                    <a:lnTo>
                      <a:pt x="4814" y="4810"/>
                    </a:lnTo>
                    <a:lnTo>
                      <a:pt x="1193" y="10281"/>
                    </a:lnTo>
                    <a:lnTo>
                      <a:pt x="0" y="16463"/>
                    </a:lnTo>
                    <a:lnTo>
                      <a:pt x="1199" y="22617"/>
                    </a:lnTo>
                    <a:lnTo>
                      <a:pt x="168974" y="192224"/>
                    </a:lnTo>
                    <a:lnTo>
                      <a:pt x="192558" y="201977"/>
                    </a:lnTo>
                    <a:lnTo>
                      <a:pt x="198938" y="201368"/>
                    </a:lnTo>
                    <a:lnTo>
                      <a:pt x="205129" y="199539"/>
                    </a:lnTo>
                    <a:lnTo>
                      <a:pt x="210937" y="196491"/>
                    </a:lnTo>
                    <a:lnTo>
                      <a:pt x="216167" y="192224"/>
                    </a:lnTo>
                    <a:lnTo>
                      <a:pt x="239406" y="168983"/>
                    </a:lnTo>
                    <a:lnTo>
                      <a:pt x="192202" y="168983"/>
                    </a:lnTo>
                    <a:lnTo>
                      <a:pt x="28042" y="4810"/>
                    </a:lnTo>
                    <a:lnTo>
                      <a:pt x="22609" y="1202"/>
                    </a:lnTo>
                    <a:lnTo>
                      <a:pt x="16428" y="0"/>
                    </a:lnTo>
                    <a:close/>
                  </a:path>
                  <a:path w="385445" h="202564">
                    <a:moveTo>
                      <a:pt x="368675" y="38"/>
                    </a:moveTo>
                    <a:lnTo>
                      <a:pt x="362494" y="1240"/>
                    </a:lnTo>
                    <a:lnTo>
                      <a:pt x="357061" y="4848"/>
                    </a:lnTo>
                    <a:lnTo>
                      <a:pt x="192202" y="168983"/>
                    </a:lnTo>
                    <a:lnTo>
                      <a:pt x="239406" y="168983"/>
                    </a:lnTo>
                    <a:lnTo>
                      <a:pt x="380314" y="28051"/>
                    </a:lnTo>
                    <a:lnTo>
                      <a:pt x="383910" y="22617"/>
                    </a:lnTo>
                    <a:lnTo>
                      <a:pt x="385103" y="16435"/>
                    </a:lnTo>
                    <a:lnTo>
                      <a:pt x="383904" y="10281"/>
                    </a:lnTo>
                    <a:lnTo>
                      <a:pt x="380289" y="4848"/>
                    </a:lnTo>
                    <a:lnTo>
                      <a:pt x="374856" y="1240"/>
                    </a:lnTo>
                    <a:lnTo>
                      <a:pt x="368675" y="38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4333851" y="4229099"/>
                <a:ext cx="390525" cy="204470"/>
              </a:xfrm>
              <a:custGeom>
                <a:avLst/>
                <a:gdLst/>
                <a:ahLst/>
                <a:cxnLst/>
                <a:rect l="l" t="t" r="r" b="b"/>
                <a:pathLst>
                  <a:path w="390525" h="204470">
                    <a:moveTo>
                      <a:pt x="242090" y="33053"/>
                    </a:moveTo>
                    <a:lnTo>
                      <a:pt x="195621" y="33053"/>
                    </a:lnTo>
                    <a:lnTo>
                      <a:pt x="365369" y="202814"/>
                    </a:lnTo>
                    <a:lnTo>
                      <a:pt x="369573" y="204414"/>
                    </a:lnTo>
                    <a:lnTo>
                      <a:pt x="377980" y="204414"/>
                    </a:lnTo>
                    <a:lnTo>
                      <a:pt x="382184" y="202814"/>
                    </a:lnTo>
                    <a:lnTo>
                      <a:pt x="385422" y="199563"/>
                    </a:lnTo>
                    <a:lnTo>
                      <a:pt x="389011" y="194129"/>
                    </a:lnTo>
                    <a:lnTo>
                      <a:pt x="390201" y="187948"/>
                    </a:lnTo>
                    <a:lnTo>
                      <a:pt x="389005" y="181798"/>
                    </a:lnTo>
                    <a:lnTo>
                      <a:pt x="385372" y="176334"/>
                    </a:lnTo>
                    <a:lnTo>
                      <a:pt x="242090" y="33053"/>
                    </a:lnTo>
                    <a:close/>
                  </a:path>
                  <a:path w="390525" h="204470">
                    <a:moveTo>
                      <a:pt x="195111" y="0"/>
                    </a:moveTo>
                    <a:lnTo>
                      <a:pt x="4787" y="176360"/>
                    </a:lnTo>
                    <a:lnTo>
                      <a:pt x="0" y="187980"/>
                    </a:lnTo>
                    <a:lnTo>
                      <a:pt x="1196" y="194129"/>
                    </a:lnTo>
                    <a:lnTo>
                      <a:pt x="4803" y="199563"/>
                    </a:lnTo>
                    <a:lnTo>
                      <a:pt x="10244" y="203177"/>
                    </a:lnTo>
                    <a:lnTo>
                      <a:pt x="16429" y="204382"/>
                    </a:lnTo>
                    <a:lnTo>
                      <a:pt x="22611" y="203177"/>
                    </a:lnTo>
                    <a:lnTo>
                      <a:pt x="28044" y="199563"/>
                    </a:lnTo>
                    <a:lnTo>
                      <a:pt x="195621" y="33053"/>
                    </a:lnTo>
                    <a:lnTo>
                      <a:pt x="242090" y="33053"/>
                    </a:lnTo>
                    <a:lnTo>
                      <a:pt x="218862" y="9825"/>
                    </a:lnTo>
                    <a:lnTo>
                      <a:pt x="207744" y="2454"/>
                    </a:lnTo>
                    <a:lnTo>
                      <a:pt x="195111" y="0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4401374" y="4322358"/>
                <a:ext cx="252012" cy="11116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4161659" y="4778931"/>
                <a:ext cx="252425" cy="11637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558C3F4A-26E2-CB4D-9688-C3225830E153}"/>
              </a:ext>
            </a:extLst>
          </p:cNvPr>
          <p:cNvGrpSpPr/>
          <p:nvPr/>
        </p:nvGrpSpPr>
        <p:grpSpPr>
          <a:xfrm>
            <a:off x="3695700" y="6781800"/>
            <a:ext cx="1409700" cy="1409700"/>
            <a:chOff x="3695700" y="6781800"/>
            <a:chExt cx="1409700" cy="1409700"/>
          </a:xfrm>
        </p:grpSpPr>
        <p:sp>
          <p:nvSpPr>
            <p:cNvPr id="39" name="object 39"/>
            <p:cNvSpPr/>
            <p:nvPr/>
          </p:nvSpPr>
          <p:spPr>
            <a:xfrm>
              <a:off x="3695700" y="67818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089394" y="7175502"/>
              <a:ext cx="631190" cy="635000"/>
            </a:xfrm>
            <a:custGeom>
              <a:avLst/>
              <a:gdLst/>
              <a:ahLst/>
              <a:cxnLst/>
              <a:rect l="l" t="t" r="r" b="b"/>
              <a:pathLst>
                <a:path w="631189" h="635000">
                  <a:moveTo>
                    <a:pt x="536714" y="0"/>
                  </a:moveTo>
                  <a:lnTo>
                    <a:pt x="467995" y="0"/>
                  </a:lnTo>
                  <a:lnTo>
                    <a:pt x="98298" y="635000"/>
                  </a:lnTo>
                  <a:lnTo>
                    <a:pt x="166154" y="635000"/>
                  </a:lnTo>
                  <a:lnTo>
                    <a:pt x="536714" y="0"/>
                  </a:lnTo>
                  <a:close/>
                </a:path>
                <a:path w="631189" h="635000">
                  <a:moveTo>
                    <a:pt x="506260" y="256603"/>
                  </a:moveTo>
                  <a:lnTo>
                    <a:pt x="460159" y="263563"/>
                  </a:lnTo>
                  <a:lnTo>
                    <a:pt x="420154" y="283578"/>
                  </a:lnTo>
                  <a:lnTo>
                    <a:pt x="391883" y="315328"/>
                  </a:lnTo>
                  <a:lnTo>
                    <a:pt x="381000" y="358381"/>
                  </a:lnTo>
                  <a:lnTo>
                    <a:pt x="381000" y="522782"/>
                  </a:lnTo>
                  <a:lnTo>
                    <a:pt x="391439" y="565848"/>
                  </a:lnTo>
                  <a:lnTo>
                    <a:pt x="419277" y="597598"/>
                  </a:lnTo>
                  <a:lnTo>
                    <a:pt x="459295" y="617169"/>
                  </a:lnTo>
                  <a:lnTo>
                    <a:pt x="506260" y="623684"/>
                  </a:lnTo>
                  <a:lnTo>
                    <a:pt x="517949" y="623277"/>
                  </a:lnTo>
                  <a:lnTo>
                    <a:pt x="563346" y="613496"/>
                  </a:lnTo>
                  <a:lnTo>
                    <a:pt x="600641" y="590721"/>
                  </a:lnTo>
                  <a:lnTo>
                    <a:pt x="623288" y="559320"/>
                  </a:lnTo>
                  <a:lnTo>
                    <a:pt x="500468" y="559320"/>
                  </a:lnTo>
                  <a:lnTo>
                    <a:pt x="494525" y="558444"/>
                  </a:lnTo>
                  <a:lnTo>
                    <a:pt x="458863" y="534962"/>
                  </a:lnTo>
                  <a:lnTo>
                    <a:pt x="455663" y="529170"/>
                  </a:lnTo>
                  <a:lnTo>
                    <a:pt x="454075" y="522211"/>
                  </a:lnTo>
                  <a:lnTo>
                    <a:pt x="454075" y="360121"/>
                  </a:lnTo>
                  <a:lnTo>
                    <a:pt x="476694" y="328955"/>
                  </a:lnTo>
                  <a:lnTo>
                    <a:pt x="500468" y="321843"/>
                  </a:lnTo>
                  <a:lnTo>
                    <a:pt x="623282" y="321843"/>
                  </a:lnTo>
                  <a:lnTo>
                    <a:pt x="620217" y="315328"/>
                  </a:lnTo>
                  <a:lnTo>
                    <a:pt x="591947" y="283578"/>
                  </a:lnTo>
                  <a:lnTo>
                    <a:pt x="551929" y="263563"/>
                  </a:lnTo>
                  <a:lnTo>
                    <a:pt x="517923" y="257039"/>
                  </a:lnTo>
                  <a:lnTo>
                    <a:pt x="506260" y="256603"/>
                  </a:lnTo>
                  <a:close/>
                </a:path>
                <a:path w="631189" h="635000">
                  <a:moveTo>
                    <a:pt x="623282" y="321843"/>
                  </a:moveTo>
                  <a:lnTo>
                    <a:pt x="512051" y="321843"/>
                  </a:lnTo>
                  <a:lnTo>
                    <a:pt x="518147" y="322719"/>
                  </a:lnTo>
                  <a:lnTo>
                    <a:pt x="530910" y="326199"/>
                  </a:lnTo>
                  <a:lnTo>
                    <a:pt x="559333" y="360121"/>
                  </a:lnTo>
                  <a:lnTo>
                    <a:pt x="559333" y="522211"/>
                  </a:lnTo>
                  <a:lnTo>
                    <a:pt x="530910" y="554964"/>
                  </a:lnTo>
                  <a:lnTo>
                    <a:pt x="512051" y="559320"/>
                  </a:lnTo>
                  <a:lnTo>
                    <a:pt x="623288" y="559320"/>
                  </a:lnTo>
                  <a:lnTo>
                    <a:pt x="624784" y="556142"/>
                  </a:lnTo>
                  <a:lnTo>
                    <a:pt x="628046" y="545730"/>
                  </a:lnTo>
                  <a:lnTo>
                    <a:pt x="630004" y="534610"/>
                  </a:lnTo>
                  <a:lnTo>
                    <a:pt x="630656" y="522782"/>
                  </a:lnTo>
                  <a:lnTo>
                    <a:pt x="630656" y="358381"/>
                  </a:lnTo>
                  <a:lnTo>
                    <a:pt x="630004" y="346560"/>
                  </a:lnTo>
                  <a:lnTo>
                    <a:pt x="628046" y="335445"/>
                  </a:lnTo>
                  <a:lnTo>
                    <a:pt x="624784" y="325034"/>
                  </a:lnTo>
                  <a:lnTo>
                    <a:pt x="623282" y="321843"/>
                  </a:lnTo>
                  <a:close/>
                </a:path>
                <a:path w="631189" h="635000">
                  <a:moveTo>
                    <a:pt x="125260" y="17399"/>
                  </a:moveTo>
                  <a:lnTo>
                    <a:pt x="79159" y="24358"/>
                  </a:lnTo>
                  <a:lnTo>
                    <a:pt x="38709" y="44361"/>
                  </a:lnTo>
                  <a:lnTo>
                    <a:pt x="10439" y="76111"/>
                  </a:lnTo>
                  <a:lnTo>
                    <a:pt x="0" y="119164"/>
                  </a:lnTo>
                  <a:lnTo>
                    <a:pt x="0" y="283578"/>
                  </a:lnTo>
                  <a:lnTo>
                    <a:pt x="10439" y="326631"/>
                  </a:lnTo>
                  <a:lnTo>
                    <a:pt x="38277" y="358381"/>
                  </a:lnTo>
                  <a:lnTo>
                    <a:pt x="78295" y="377952"/>
                  </a:lnTo>
                  <a:lnTo>
                    <a:pt x="125260" y="384479"/>
                  </a:lnTo>
                  <a:lnTo>
                    <a:pt x="136949" y="384072"/>
                  </a:lnTo>
                  <a:lnTo>
                    <a:pt x="182346" y="374285"/>
                  </a:lnTo>
                  <a:lnTo>
                    <a:pt x="219641" y="351504"/>
                  </a:lnTo>
                  <a:lnTo>
                    <a:pt x="242290" y="320103"/>
                  </a:lnTo>
                  <a:lnTo>
                    <a:pt x="119456" y="320103"/>
                  </a:lnTo>
                  <a:lnTo>
                    <a:pt x="113525" y="319239"/>
                  </a:lnTo>
                  <a:lnTo>
                    <a:pt x="77863" y="295744"/>
                  </a:lnTo>
                  <a:lnTo>
                    <a:pt x="74663" y="289966"/>
                  </a:lnTo>
                  <a:lnTo>
                    <a:pt x="73075" y="283006"/>
                  </a:lnTo>
                  <a:lnTo>
                    <a:pt x="73075" y="120904"/>
                  </a:lnTo>
                  <a:lnTo>
                    <a:pt x="95694" y="89738"/>
                  </a:lnTo>
                  <a:lnTo>
                    <a:pt x="119456" y="82638"/>
                  </a:lnTo>
                  <a:lnTo>
                    <a:pt x="242288" y="82638"/>
                  </a:lnTo>
                  <a:lnTo>
                    <a:pt x="239217" y="76111"/>
                  </a:lnTo>
                  <a:lnTo>
                    <a:pt x="210947" y="44361"/>
                  </a:lnTo>
                  <a:lnTo>
                    <a:pt x="170929" y="24358"/>
                  </a:lnTo>
                  <a:lnTo>
                    <a:pt x="136923" y="17834"/>
                  </a:lnTo>
                  <a:lnTo>
                    <a:pt x="125260" y="17399"/>
                  </a:lnTo>
                  <a:close/>
                </a:path>
                <a:path w="631189" h="635000">
                  <a:moveTo>
                    <a:pt x="242288" y="82638"/>
                  </a:moveTo>
                  <a:lnTo>
                    <a:pt x="131051" y="82638"/>
                  </a:lnTo>
                  <a:lnTo>
                    <a:pt x="137147" y="83502"/>
                  </a:lnTo>
                  <a:lnTo>
                    <a:pt x="149910" y="86982"/>
                  </a:lnTo>
                  <a:lnTo>
                    <a:pt x="178333" y="120904"/>
                  </a:lnTo>
                  <a:lnTo>
                    <a:pt x="178333" y="283006"/>
                  </a:lnTo>
                  <a:lnTo>
                    <a:pt x="149910" y="315760"/>
                  </a:lnTo>
                  <a:lnTo>
                    <a:pt x="131051" y="320103"/>
                  </a:lnTo>
                  <a:lnTo>
                    <a:pt x="242290" y="320103"/>
                  </a:lnTo>
                  <a:lnTo>
                    <a:pt x="243784" y="316930"/>
                  </a:lnTo>
                  <a:lnTo>
                    <a:pt x="247046" y="306519"/>
                  </a:lnTo>
                  <a:lnTo>
                    <a:pt x="249004" y="295400"/>
                  </a:lnTo>
                  <a:lnTo>
                    <a:pt x="249656" y="283578"/>
                  </a:lnTo>
                  <a:lnTo>
                    <a:pt x="249656" y="119164"/>
                  </a:lnTo>
                  <a:lnTo>
                    <a:pt x="249004" y="107348"/>
                  </a:lnTo>
                  <a:lnTo>
                    <a:pt x="247046" y="96232"/>
                  </a:lnTo>
                  <a:lnTo>
                    <a:pt x="243784" y="85818"/>
                  </a:lnTo>
                  <a:lnTo>
                    <a:pt x="242288" y="82638"/>
                  </a:lnTo>
                  <a:close/>
                </a:path>
              </a:pathLst>
            </a:custGeom>
            <a:solidFill>
              <a:srgbClr val="FDBA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FDB7D9C8-93D9-4342-ACDD-97B5D5168943}"/>
              </a:ext>
            </a:extLst>
          </p:cNvPr>
          <p:cNvGrpSpPr/>
          <p:nvPr/>
        </p:nvGrpSpPr>
        <p:grpSpPr>
          <a:xfrm>
            <a:off x="3695700" y="8547100"/>
            <a:ext cx="1409700" cy="1409700"/>
            <a:chOff x="3695700" y="8547100"/>
            <a:chExt cx="1409700" cy="1409700"/>
          </a:xfrm>
        </p:grpSpPr>
        <p:sp>
          <p:nvSpPr>
            <p:cNvPr id="41" name="object 41"/>
            <p:cNvSpPr/>
            <p:nvPr/>
          </p:nvSpPr>
          <p:spPr>
            <a:xfrm>
              <a:off x="3695700" y="8547100"/>
              <a:ext cx="1409700" cy="1409700"/>
            </a:xfrm>
            <a:custGeom>
              <a:avLst/>
              <a:gdLst/>
              <a:ahLst/>
              <a:cxnLst/>
              <a:rect l="l" t="t" r="r" b="b"/>
              <a:pathLst>
                <a:path w="1409700" h="1409700">
                  <a:moveTo>
                    <a:pt x="704850" y="0"/>
                  </a:moveTo>
                  <a:lnTo>
                    <a:pt x="656591" y="1626"/>
                  </a:lnTo>
                  <a:lnTo>
                    <a:pt x="609205" y="6434"/>
                  </a:lnTo>
                  <a:lnTo>
                    <a:pt x="562797" y="14319"/>
                  </a:lnTo>
                  <a:lnTo>
                    <a:pt x="517472" y="25177"/>
                  </a:lnTo>
                  <a:lnTo>
                    <a:pt x="473334" y="38902"/>
                  </a:lnTo>
                  <a:lnTo>
                    <a:pt x="430489" y="55390"/>
                  </a:lnTo>
                  <a:lnTo>
                    <a:pt x="389042" y="74535"/>
                  </a:lnTo>
                  <a:lnTo>
                    <a:pt x="349097" y="96232"/>
                  </a:lnTo>
                  <a:lnTo>
                    <a:pt x="310760" y="120376"/>
                  </a:lnTo>
                  <a:lnTo>
                    <a:pt x="274136" y="146863"/>
                  </a:lnTo>
                  <a:lnTo>
                    <a:pt x="239329" y="175587"/>
                  </a:lnTo>
                  <a:lnTo>
                    <a:pt x="206444" y="206444"/>
                  </a:lnTo>
                  <a:lnTo>
                    <a:pt x="175587" y="239329"/>
                  </a:lnTo>
                  <a:lnTo>
                    <a:pt x="146863" y="274136"/>
                  </a:lnTo>
                  <a:lnTo>
                    <a:pt x="120376" y="310760"/>
                  </a:lnTo>
                  <a:lnTo>
                    <a:pt x="96232" y="349097"/>
                  </a:lnTo>
                  <a:lnTo>
                    <a:pt x="74535" y="389042"/>
                  </a:lnTo>
                  <a:lnTo>
                    <a:pt x="55390" y="430489"/>
                  </a:lnTo>
                  <a:lnTo>
                    <a:pt x="38902" y="473334"/>
                  </a:lnTo>
                  <a:lnTo>
                    <a:pt x="25177" y="517472"/>
                  </a:lnTo>
                  <a:lnTo>
                    <a:pt x="14319" y="562797"/>
                  </a:lnTo>
                  <a:lnTo>
                    <a:pt x="6434" y="609205"/>
                  </a:lnTo>
                  <a:lnTo>
                    <a:pt x="1626" y="656591"/>
                  </a:lnTo>
                  <a:lnTo>
                    <a:pt x="0" y="704850"/>
                  </a:lnTo>
                  <a:lnTo>
                    <a:pt x="1626" y="753108"/>
                  </a:lnTo>
                  <a:lnTo>
                    <a:pt x="6434" y="800494"/>
                  </a:lnTo>
                  <a:lnTo>
                    <a:pt x="14319" y="846902"/>
                  </a:lnTo>
                  <a:lnTo>
                    <a:pt x="25177" y="892227"/>
                  </a:lnTo>
                  <a:lnTo>
                    <a:pt x="38902" y="936365"/>
                  </a:lnTo>
                  <a:lnTo>
                    <a:pt x="55390" y="979210"/>
                  </a:lnTo>
                  <a:lnTo>
                    <a:pt x="74535" y="1020657"/>
                  </a:lnTo>
                  <a:lnTo>
                    <a:pt x="96232" y="1060602"/>
                  </a:lnTo>
                  <a:lnTo>
                    <a:pt x="120376" y="1098939"/>
                  </a:lnTo>
                  <a:lnTo>
                    <a:pt x="146863" y="1135563"/>
                  </a:lnTo>
                  <a:lnTo>
                    <a:pt x="175587" y="1170370"/>
                  </a:lnTo>
                  <a:lnTo>
                    <a:pt x="206444" y="1203255"/>
                  </a:lnTo>
                  <a:lnTo>
                    <a:pt x="239329" y="1234112"/>
                  </a:lnTo>
                  <a:lnTo>
                    <a:pt x="274136" y="1262836"/>
                  </a:lnTo>
                  <a:lnTo>
                    <a:pt x="310760" y="1289323"/>
                  </a:lnTo>
                  <a:lnTo>
                    <a:pt x="349097" y="1313467"/>
                  </a:lnTo>
                  <a:lnTo>
                    <a:pt x="389042" y="1335164"/>
                  </a:lnTo>
                  <a:lnTo>
                    <a:pt x="430489" y="1354309"/>
                  </a:lnTo>
                  <a:lnTo>
                    <a:pt x="473334" y="1370797"/>
                  </a:lnTo>
                  <a:lnTo>
                    <a:pt x="517472" y="1384522"/>
                  </a:lnTo>
                  <a:lnTo>
                    <a:pt x="562797" y="1395380"/>
                  </a:lnTo>
                  <a:lnTo>
                    <a:pt x="609205" y="1403265"/>
                  </a:lnTo>
                  <a:lnTo>
                    <a:pt x="656591" y="1408073"/>
                  </a:lnTo>
                  <a:lnTo>
                    <a:pt x="704850" y="1409700"/>
                  </a:lnTo>
                  <a:lnTo>
                    <a:pt x="753108" y="1408073"/>
                  </a:lnTo>
                  <a:lnTo>
                    <a:pt x="800494" y="1403265"/>
                  </a:lnTo>
                  <a:lnTo>
                    <a:pt x="846902" y="1395380"/>
                  </a:lnTo>
                  <a:lnTo>
                    <a:pt x="892227" y="1384522"/>
                  </a:lnTo>
                  <a:lnTo>
                    <a:pt x="936365" y="1370797"/>
                  </a:lnTo>
                  <a:lnTo>
                    <a:pt x="979210" y="1354309"/>
                  </a:lnTo>
                  <a:lnTo>
                    <a:pt x="1020657" y="1335164"/>
                  </a:lnTo>
                  <a:lnTo>
                    <a:pt x="1060602" y="1313467"/>
                  </a:lnTo>
                  <a:lnTo>
                    <a:pt x="1098939" y="1289323"/>
                  </a:lnTo>
                  <a:lnTo>
                    <a:pt x="1135563" y="1262836"/>
                  </a:lnTo>
                  <a:lnTo>
                    <a:pt x="1170370" y="1234112"/>
                  </a:lnTo>
                  <a:lnTo>
                    <a:pt x="1203255" y="1203255"/>
                  </a:lnTo>
                  <a:lnTo>
                    <a:pt x="1234112" y="1170370"/>
                  </a:lnTo>
                  <a:lnTo>
                    <a:pt x="1262836" y="1135563"/>
                  </a:lnTo>
                  <a:lnTo>
                    <a:pt x="1289323" y="1098939"/>
                  </a:lnTo>
                  <a:lnTo>
                    <a:pt x="1313467" y="1060602"/>
                  </a:lnTo>
                  <a:lnTo>
                    <a:pt x="1335164" y="1020657"/>
                  </a:lnTo>
                  <a:lnTo>
                    <a:pt x="1354309" y="979210"/>
                  </a:lnTo>
                  <a:lnTo>
                    <a:pt x="1370797" y="936365"/>
                  </a:lnTo>
                  <a:lnTo>
                    <a:pt x="1384522" y="892227"/>
                  </a:lnTo>
                  <a:lnTo>
                    <a:pt x="1395380" y="846902"/>
                  </a:lnTo>
                  <a:lnTo>
                    <a:pt x="1403265" y="800494"/>
                  </a:lnTo>
                  <a:lnTo>
                    <a:pt x="1408073" y="753108"/>
                  </a:lnTo>
                  <a:lnTo>
                    <a:pt x="1409700" y="704850"/>
                  </a:lnTo>
                  <a:lnTo>
                    <a:pt x="1408073" y="656591"/>
                  </a:lnTo>
                  <a:lnTo>
                    <a:pt x="1403265" y="609205"/>
                  </a:lnTo>
                  <a:lnTo>
                    <a:pt x="1395380" y="562797"/>
                  </a:lnTo>
                  <a:lnTo>
                    <a:pt x="1384522" y="517472"/>
                  </a:lnTo>
                  <a:lnTo>
                    <a:pt x="1370797" y="473334"/>
                  </a:lnTo>
                  <a:lnTo>
                    <a:pt x="1354309" y="430489"/>
                  </a:lnTo>
                  <a:lnTo>
                    <a:pt x="1335164" y="389042"/>
                  </a:lnTo>
                  <a:lnTo>
                    <a:pt x="1313467" y="349097"/>
                  </a:lnTo>
                  <a:lnTo>
                    <a:pt x="1289323" y="310760"/>
                  </a:lnTo>
                  <a:lnTo>
                    <a:pt x="1262836" y="274136"/>
                  </a:lnTo>
                  <a:lnTo>
                    <a:pt x="1234112" y="239329"/>
                  </a:lnTo>
                  <a:lnTo>
                    <a:pt x="1203255" y="206444"/>
                  </a:lnTo>
                  <a:lnTo>
                    <a:pt x="1170370" y="175587"/>
                  </a:lnTo>
                  <a:lnTo>
                    <a:pt x="1135563" y="146863"/>
                  </a:lnTo>
                  <a:lnTo>
                    <a:pt x="1098939" y="120376"/>
                  </a:lnTo>
                  <a:lnTo>
                    <a:pt x="1060602" y="96232"/>
                  </a:lnTo>
                  <a:lnTo>
                    <a:pt x="1020657" y="74535"/>
                  </a:lnTo>
                  <a:lnTo>
                    <a:pt x="979210" y="55390"/>
                  </a:lnTo>
                  <a:lnTo>
                    <a:pt x="936365" y="38902"/>
                  </a:lnTo>
                  <a:lnTo>
                    <a:pt x="892227" y="25177"/>
                  </a:lnTo>
                  <a:lnTo>
                    <a:pt x="846902" y="14319"/>
                  </a:lnTo>
                  <a:lnTo>
                    <a:pt x="800494" y="6434"/>
                  </a:lnTo>
                  <a:lnTo>
                    <a:pt x="753108" y="1626"/>
                  </a:lnTo>
                  <a:lnTo>
                    <a:pt x="704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110BE56D-5EEB-D04E-9352-BBC5B0DCB23D}"/>
                </a:ext>
              </a:extLst>
            </p:cNvPr>
            <p:cNvGrpSpPr/>
            <p:nvPr/>
          </p:nvGrpSpPr>
          <p:grpSpPr>
            <a:xfrm>
              <a:off x="4152896" y="8915394"/>
              <a:ext cx="438784" cy="672311"/>
              <a:chOff x="4152896" y="8915394"/>
              <a:chExt cx="438784" cy="672311"/>
            </a:xfrm>
          </p:grpSpPr>
          <p:sp>
            <p:nvSpPr>
              <p:cNvPr id="59" name="object 59"/>
              <p:cNvSpPr/>
              <p:nvPr/>
            </p:nvSpPr>
            <p:spPr>
              <a:xfrm>
                <a:off x="4152896" y="8915394"/>
                <a:ext cx="438784" cy="94615"/>
              </a:xfrm>
              <a:custGeom>
                <a:avLst/>
                <a:gdLst/>
                <a:ahLst/>
                <a:cxnLst/>
                <a:rect l="l" t="t" r="r" b="b"/>
                <a:pathLst>
                  <a:path w="438785" h="94615">
                    <a:moveTo>
                      <a:pt x="414121" y="0"/>
                    </a:moveTo>
                    <a:lnTo>
                      <a:pt x="24460" y="0"/>
                    </a:lnTo>
                    <a:lnTo>
                      <a:pt x="14851" y="2237"/>
                    </a:lnTo>
                    <a:lnTo>
                      <a:pt x="7086" y="8375"/>
                    </a:lnTo>
                    <a:lnTo>
                      <a:pt x="1893" y="17552"/>
                    </a:lnTo>
                    <a:lnTo>
                      <a:pt x="0" y="28905"/>
                    </a:lnTo>
                    <a:lnTo>
                      <a:pt x="0" y="65151"/>
                    </a:lnTo>
                    <a:lnTo>
                      <a:pt x="1893" y="76504"/>
                    </a:lnTo>
                    <a:lnTo>
                      <a:pt x="7086" y="85680"/>
                    </a:lnTo>
                    <a:lnTo>
                      <a:pt x="14851" y="91818"/>
                    </a:lnTo>
                    <a:lnTo>
                      <a:pt x="24460" y="94056"/>
                    </a:lnTo>
                    <a:lnTo>
                      <a:pt x="414121" y="94056"/>
                    </a:lnTo>
                    <a:lnTo>
                      <a:pt x="423731" y="91818"/>
                    </a:lnTo>
                    <a:lnTo>
                      <a:pt x="431501" y="85680"/>
                    </a:lnTo>
                    <a:lnTo>
                      <a:pt x="436699" y="76504"/>
                    </a:lnTo>
                    <a:lnTo>
                      <a:pt x="438594" y="65151"/>
                    </a:lnTo>
                    <a:lnTo>
                      <a:pt x="438594" y="62776"/>
                    </a:lnTo>
                    <a:lnTo>
                      <a:pt x="31305" y="62776"/>
                    </a:lnTo>
                    <a:lnTo>
                      <a:pt x="31407" y="31292"/>
                    </a:lnTo>
                    <a:lnTo>
                      <a:pt x="438594" y="31292"/>
                    </a:lnTo>
                    <a:lnTo>
                      <a:pt x="438594" y="28905"/>
                    </a:lnTo>
                    <a:lnTo>
                      <a:pt x="436699" y="17552"/>
                    </a:lnTo>
                    <a:lnTo>
                      <a:pt x="431501" y="8375"/>
                    </a:lnTo>
                    <a:lnTo>
                      <a:pt x="423731" y="2237"/>
                    </a:lnTo>
                    <a:lnTo>
                      <a:pt x="414121" y="0"/>
                    </a:lnTo>
                    <a:close/>
                  </a:path>
                  <a:path w="438785" h="94615">
                    <a:moveTo>
                      <a:pt x="438594" y="31292"/>
                    </a:moveTo>
                    <a:lnTo>
                      <a:pt x="407289" y="31292"/>
                    </a:lnTo>
                    <a:lnTo>
                      <a:pt x="407187" y="62776"/>
                    </a:lnTo>
                    <a:lnTo>
                      <a:pt x="438594" y="62776"/>
                    </a:lnTo>
                    <a:lnTo>
                      <a:pt x="438594" y="31292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4152896" y="9494360"/>
                <a:ext cx="438784" cy="93345"/>
              </a:xfrm>
              <a:custGeom>
                <a:avLst/>
                <a:gdLst/>
                <a:ahLst/>
                <a:cxnLst/>
                <a:rect l="l" t="t" r="r" b="b"/>
                <a:pathLst>
                  <a:path w="438785" h="93345">
                    <a:moveTo>
                      <a:pt x="414121" y="0"/>
                    </a:moveTo>
                    <a:lnTo>
                      <a:pt x="24460" y="0"/>
                    </a:lnTo>
                    <a:lnTo>
                      <a:pt x="14851" y="2224"/>
                    </a:lnTo>
                    <a:lnTo>
                      <a:pt x="7086" y="8326"/>
                    </a:lnTo>
                    <a:lnTo>
                      <a:pt x="1893" y="17450"/>
                    </a:lnTo>
                    <a:lnTo>
                      <a:pt x="0" y="28740"/>
                    </a:lnTo>
                    <a:lnTo>
                      <a:pt x="0" y="64554"/>
                    </a:lnTo>
                    <a:lnTo>
                      <a:pt x="1893" y="75851"/>
                    </a:lnTo>
                    <a:lnTo>
                      <a:pt x="7086" y="84978"/>
                    </a:lnTo>
                    <a:lnTo>
                      <a:pt x="14851" y="91082"/>
                    </a:lnTo>
                    <a:lnTo>
                      <a:pt x="24460" y="93306"/>
                    </a:lnTo>
                    <a:lnTo>
                      <a:pt x="414121" y="93306"/>
                    </a:lnTo>
                    <a:lnTo>
                      <a:pt x="423731" y="91082"/>
                    </a:lnTo>
                    <a:lnTo>
                      <a:pt x="431501" y="84978"/>
                    </a:lnTo>
                    <a:lnTo>
                      <a:pt x="436699" y="75851"/>
                    </a:lnTo>
                    <a:lnTo>
                      <a:pt x="438594" y="64554"/>
                    </a:lnTo>
                    <a:lnTo>
                      <a:pt x="438594" y="62026"/>
                    </a:lnTo>
                    <a:lnTo>
                      <a:pt x="31305" y="62026"/>
                    </a:lnTo>
                    <a:lnTo>
                      <a:pt x="31394" y="31280"/>
                    </a:lnTo>
                    <a:lnTo>
                      <a:pt x="438594" y="31280"/>
                    </a:lnTo>
                    <a:lnTo>
                      <a:pt x="438594" y="28740"/>
                    </a:lnTo>
                    <a:lnTo>
                      <a:pt x="436699" y="17450"/>
                    </a:lnTo>
                    <a:lnTo>
                      <a:pt x="431501" y="8326"/>
                    </a:lnTo>
                    <a:lnTo>
                      <a:pt x="423731" y="2224"/>
                    </a:lnTo>
                    <a:lnTo>
                      <a:pt x="414121" y="0"/>
                    </a:lnTo>
                    <a:close/>
                  </a:path>
                  <a:path w="438785" h="93345">
                    <a:moveTo>
                      <a:pt x="438594" y="31280"/>
                    </a:moveTo>
                    <a:lnTo>
                      <a:pt x="407289" y="31280"/>
                    </a:lnTo>
                    <a:lnTo>
                      <a:pt x="407200" y="62026"/>
                    </a:lnTo>
                    <a:lnTo>
                      <a:pt x="438594" y="62026"/>
                    </a:lnTo>
                    <a:lnTo>
                      <a:pt x="438594" y="31280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4184798" y="8978168"/>
                <a:ext cx="375920" cy="548005"/>
              </a:xfrm>
              <a:custGeom>
                <a:avLst/>
                <a:gdLst/>
                <a:ahLst/>
                <a:cxnLst/>
                <a:rect l="l" t="t" r="r" b="b"/>
                <a:pathLst>
                  <a:path w="375920" h="548004">
                    <a:moveTo>
                      <a:pt x="368414" y="0"/>
                    </a:moveTo>
                    <a:lnTo>
                      <a:pt x="6997" y="0"/>
                    </a:lnTo>
                    <a:lnTo>
                      <a:pt x="0" y="6997"/>
                    </a:lnTo>
                    <a:lnTo>
                      <a:pt x="0" y="64363"/>
                    </a:lnTo>
                    <a:lnTo>
                      <a:pt x="5768" y="113829"/>
                    </a:lnTo>
                    <a:lnTo>
                      <a:pt x="22434" y="160447"/>
                    </a:lnTo>
                    <a:lnTo>
                      <a:pt x="49034" y="202246"/>
                    </a:lnTo>
                    <a:lnTo>
                      <a:pt x="84672" y="237312"/>
                    </a:lnTo>
                    <a:lnTo>
                      <a:pt x="128562" y="271310"/>
                    </a:lnTo>
                    <a:lnTo>
                      <a:pt x="84339" y="305473"/>
                    </a:lnTo>
                    <a:lnTo>
                      <a:pt x="48911" y="340372"/>
                    </a:lnTo>
                    <a:lnTo>
                      <a:pt x="22378" y="382147"/>
                    </a:lnTo>
                    <a:lnTo>
                      <a:pt x="5754" y="428778"/>
                    </a:lnTo>
                    <a:lnTo>
                      <a:pt x="0" y="478294"/>
                    </a:lnTo>
                    <a:lnTo>
                      <a:pt x="0" y="540461"/>
                    </a:lnTo>
                    <a:lnTo>
                      <a:pt x="6997" y="547471"/>
                    </a:lnTo>
                    <a:lnTo>
                      <a:pt x="368414" y="547471"/>
                    </a:lnTo>
                    <a:lnTo>
                      <a:pt x="375411" y="540461"/>
                    </a:lnTo>
                    <a:lnTo>
                      <a:pt x="375411" y="516191"/>
                    </a:lnTo>
                    <a:lnTo>
                      <a:pt x="31280" y="516191"/>
                    </a:lnTo>
                    <a:lnTo>
                      <a:pt x="31280" y="478294"/>
                    </a:lnTo>
                    <a:lnTo>
                      <a:pt x="36211" y="435842"/>
                    </a:lnTo>
                    <a:lnTo>
                      <a:pt x="50455" y="395871"/>
                    </a:lnTo>
                    <a:lnTo>
                      <a:pt x="73183" y="360072"/>
                    </a:lnTo>
                    <a:lnTo>
                      <a:pt x="103568" y="330136"/>
                    </a:lnTo>
                    <a:lnTo>
                      <a:pt x="167525" y="280746"/>
                    </a:lnTo>
                    <a:lnTo>
                      <a:pt x="169754" y="276212"/>
                    </a:lnTo>
                    <a:lnTo>
                      <a:pt x="169773" y="266496"/>
                    </a:lnTo>
                    <a:lnTo>
                      <a:pt x="167538" y="261924"/>
                    </a:lnTo>
                    <a:lnTo>
                      <a:pt x="103758" y="212521"/>
                    </a:lnTo>
                    <a:lnTo>
                      <a:pt x="73312" y="182551"/>
                    </a:lnTo>
                    <a:lnTo>
                      <a:pt x="50512" y="146724"/>
                    </a:lnTo>
                    <a:lnTo>
                      <a:pt x="36226" y="106766"/>
                    </a:lnTo>
                    <a:lnTo>
                      <a:pt x="31280" y="64363"/>
                    </a:lnTo>
                    <a:lnTo>
                      <a:pt x="31280" y="31280"/>
                    </a:lnTo>
                    <a:lnTo>
                      <a:pt x="375411" y="31280"/>
                    </a:lnTo>
                    <a:lnTo>
                      <a:pt x="375411" y="6997"/>
                    </a:lnTo>
                    <a:lnTo>
                      <a:pt x="368414" y="0"/>
                    </a:lnTo>
                    <a:close/>
                  </a:path>
                  <a:path w="375920" h="548004">
                    <a:moveTo>
                      <a:pt x="375411" y="31280"/>
                    </a:moveTo>
                    <a:lnTo>
                      <a:pt x="344119" y="31280"/>
                    </a:lnTo>
                    <a:lnTo>
                      <a:pt x="344119" y="62153"/>
                    </a:lnTo>
                    <a:lnTo>
                      <a:pt x="339325" y="106638"/>
                    </a:lnTo>
                    <a:lnTo>
                      <a:pt x="325343" y="147391"/>
                    </a:lnTo>
                    <a:lnTo>
                      <a:pt x="302772" y="183117"/>
                    </a:lnTo>
                    <a:lnTo>
                      <a:pt x="272163" y="212559"/>
                    </a:lnTo>
                    <a:lnTo>
                      <a:pt x="209207" y="262000"/>
                    </a:lnTo>
                    <a:lnTo>
                      <a:pt x="207040" y="266496"/>
                    </a:lnTo>
                    <a:lnTo>
                      <a:pt x="207035" y="276212"/>
                    </a:lnTo>
                    <a:lnTo>
                      <a:pt x="209283" y="280746"/>
                    </a:lnTo>
                    <a:lnTo>
                      <a:pt x="273380" y="330339"/>
                    </a:lnTo>
                    <a:lnTo>
                      <a:pt x="303399" y="359384"/>
                    </a:lnTo>
                    <a:lnTo>
                      <a:pt x="325608" y="394968"/>
                    </a:lnTo>
                    <a:lnTo>
                      <a:pt x="339388" y="435779"/>
                    </a:lnTo>
                    <a:lnTo>
                      <a:pt x="344119" y="480504"/>
                    </a:lnTo>
                    <a:lnTo>
                      <a:pt x="344119" y="516191"/>
                    </a:lnTo>
                    <a:lnTo>
                      <a:pt x="375411" y="516191"/>
                    </a:lnTo>
                    <a:lnTo>
                      <a:pt x="375411" y="480504"/>
                    </a:lnTo>
                    <a:lnTo>
                      <a:pt x="369847" y="428527"/>
                    </a:lnTo>
                    <a:lnTo>
                      <a:pt x="353652" y="380996"/>
                    </a:lnTo>
                    <a:lnTo>
                      <a:pt x="327572" y="339461"/>
                    </a:lnTo>
                    <a:lnTo>
                      <a:pt x="292288" y="305422"/>
                    </a:lnTo>
                    <a:lnTo>
                      <a:pt x="248107" y="271233"/>
                    </a:lnTo>
                    <a:lnTo>
                      <a:pt x="291327" y="237261"/>
                    </a:lnTo>
                    <a:lnTo>
                      <a:pt x="326977" y="203008"/>
                    </a:lnTo>
                    <a:lnTo>
                      <a:pt x="353393" y="161358"/>
                    </a:lnTo>
                    <a:lnTo>
                      <a:pt x="369784" y="113894"/>
                    </a:lnTo>
                    <a:lnTo>
                      <a:pt x="375411" y="62153"/>
                    </a:lnTo>
                    <a:lnTo>
                      <a:pt x="375411" y="31280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4225037" y="9338302"/>
                <a:ext cx="302260" cy="187960"/>
              </a:xfrm>
              <a:custGeom>
                <a:avLst/>
                <a:gdLst/>
                <a:ahLst/>
                <a:cxnLst/>
                <a:rect l="l" t="t" r="r" b="b"/>
                <a:pathLst>
                  <a:path w="302260" h="187959">
                    <a:moveTo>
                      <a:pt x="151688" y="0"/>
                    </a:moveTo>
                    <a:lnTo>
                      <a:pt x="145834" y="2032"/>
                    </a:lnTo>
                    <a:lnTo>
                      <a:pt x="142138" y="6286"/>
                    </a:lnTo>
                    <a:lnTo>
                      <a:pt x="117453" y="21892"/>
                    </a:lnTo>
                    <a:lnTo>
                      <a:pt x="80094" y="52685"/>
                    </a:lnTo>
                    <a:lnTo>
                      <a:pt x="38727" y="100119"/>
                    </a:lnTo>
                    <a:lnTo>
                      <a:pt x="2019" y="165646"/>
                    </a:lnTo>
                    <a:lnTo>
                      <a:pt x="0" y="170472"/>
                    </a:lnTo>
                    <a:lnTo>
                      <a:pt x="507" y="175996"/>
                    </a:lnTo>
                    <a:lnTo>
                      <a:pt x="6324" y="184721"/>
                    </a:lnTo>
                    <a:lnTo>
                      <a:pt x="11201" y="187337"/>
                    </a:lnTo>
                    <a:lnTo>
                      <a:pt x="290436" y="187337"/>
                    </a:lnTo>
                    <a:lnTo>
                      <a:pt x="295325" y="184721"/>
                    </a:lnTo>
                    <a:lnTo>
                      <a:pt x="301129" y="175996"/>
                    </a:lnTo>
                    <a:lnTo>
                      <a:pt x="301650" y="170472"/>
                    </a:lnTo>
                    <a:lnTo>
                      <a:pt x="299618" y="165646"/>
                    </a:lnTo>
                    <a:lnTo>
                      <a:pt x="294257" y="156057"/>
                    </a:lnTo>
                    <a:lnTo>
                      <a:pt x="41020" y="156057"/>
                    </a:lnTo>
                    <a:lnTo>
                      <a:pt x="71888" y="108322"/>
                    </a:lnTo>
                    <a:lnTo>
                      <a:pt x="104757" y="72740"/>
                    </a:lnTo>
                    <a:lnTo>
                      <a:pt x="134152" y="48610"/>
                    </a:lnTo>
                    <a:lnTo>
                      <a:pt x="154597" y="35229"/>
                    </a:lnTo>
                    <a:lnTo>
                      <a:pt x="204943" y="35229"/>
                    </a:lnTo>
                    <a:lnTo>
                      <a:pt x="180744" y="15155"/>
                    </a:lnTo>
                    <a:lnTo>
                      <a:pt x="161988" y="3111"/>
                    </a:lnTo>
                    <a:lnTo>
                      <a:pt x="160566" y="2260"/>
                    </a:lnTo>
                    <a:lnTo>
                      <a:pt x="159016" y="1625"/>
                    </a:lnTo>
                    <a:lnTo>
                      <a:pt x="151688" y="0"/>
                    </a:lnTo>
                    <a:close/>
                  </a:path>
                  <a:path w="302260" h="187959">
                    <a:moveTo>
                      <a:pt x="204943" y="35229"/>
                    </a:moveTo>
                    <a:lnTo>
                      <a:pt x="154597" y="35229"/>
                    </a:lnTo>
                    <a:lnTo>
                      <a:pt x="174416" y="49633"/>
                    </a:lnTo>
                    <a:lnTo>
                      <a:pt x="201653" y="74164"/>
                    </a:lnTo>
                    <a:lnTo>
                      <a:pt x="231896" y="109435"/>
                    </a:lnTo>
                    <a:lnTo>
                      <a:pt x="260730" y="156057"/>
                    </a:lnTo>
                    <a:lnTo>
                      <a:pt x="294257" y="156057"/>
                    </a:lnTo>
                    <a:lnTo>
                      <a:pt x="259966" y="94722"/>
                    </a:lnTo>
                    <a:lnTo>
                      <a:pt x="216873" y="45126"/>
                    </a:lnTo>
                    <a:lnTo>
                      <a:pt x="204943" y="35229"/>
                    </a:lnTo>
                    <a:close/>
                  </a:path>
                </a:pathLst>
              </a:custGeom>
              <a:solidFill>
                <a:srgbClr val="FDBA1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4246503" y="9087661"/>
                <a:ext cx="251993" cy="129298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4" name="object 6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2" grpId="0" animBg="1"/>
      <p:bldP spid="3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 animBg="1"/>
      <p:bldP spid="40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06C22C81-A5D9-E64E-BFC0-0F34F3EB7E1E}"/>
              </a:ext>
            </a:extLst>
          </p:cNvPr>
          <p:cNvSpPr/>
          <p:nvPr/>
        </p:nvSpPr>
        <p:spPr>
          <a:xfrm>
            <a:off x="5857548" y="2496020"/>
            <a:ext cx="5987580" cy="5987580"/>
          </a:xfrm>
          <a:prstGeom prst="ellips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5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1800" y="2226953"/>
            <a:ext cx="2205990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AKÁ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JE</a:t>
            </a:r>
            <a:r>
              <a:rPr sz="23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VÝŠKA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0516" y="36099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5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DC8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ED6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EE1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804400" y="467751"/>
            <a:ext cx="466280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Nájomné 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zmluvy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uzavreté  </a:t>
            </a: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na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85 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%</a:t>
            </a:r>
            <a:r>
              <a:rPr sz="3000" b="1" spc="-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35" dirty="0">
                <a:solidFill>
                  <a:srgbClr val="58595B"/>
                </a:solidFill>
                <a:latin typeface="Arial"/>
                <a:cs typeface="Arial"/>
              </a:rPr>
              <a:t>nájomných</a:t>
            </a:r>
            <a:endParaRPr sz="3000">
              <a:latin typeface="Arial"/>
              <a:cs typeface="Arial"/>
            </a:endParaRPr>
          </a:p>
          <a:p>
            <a:pPr marL="12700" marR="1041400">
              <a:lnSpc>
                <a:spcPct val="105600"/>
              </a:lnSpc>
            </a:pPr>
            <a:r>
              <a:rPr sz="3000" b="1" spc="-25" dirty="0">
                <a:solidFill>
                  <a:srgbClr val="58595B"/>
                </a:solidFill>
                <a:latin typeface="Arial"/>
                <a:cs typeface="Arial"/>
              </a:rPr>
              <a:t>bytov </a:t>
            </a:r>
            <a:r>
              <a:rPr sz="3000" b="1" spc="-50" dirty="0">
                <a:solidFill>
                  <a:srgbClr val="58595B"/>
                </a:solidFill>
                <a:latin typeface="Arial"/>
                <a:cs typeface="Arial"/>
              </a:rPr>
              <a:t>vo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vlastníctve 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žiadateľa </a:t>
            </a:r>
            <a:r>
              <a:rPr sz="3000" b="1" dirty="0">
                <a:solidFill>
                  <a:srgbClr val="F58020"/>
                </a:solidFill>
                <a:latin typeface="Arial"/>
                <a:cs typeface="Arial"/>
              </a:rPr>
              <a:t>a</a:t>
            </a:r>
            <a:r>
              <a:rPr sz="3000" b="1" spc="-45" dirty="0">
                <a:solidFill>
                  <a:srgbClr val="F58020"/>
                </a:solidFill>
                <a:latin typeface="Arial"/>
                <a:cs typeface="Arial"/>
              </a:rPr>
              <a:t> </a:t>
            </a:r>
            <a:r>
              <a:rPr sz="3000" b="1" spc="-30" dirty="0">
                <a:solidFill>
                  <a:srgbClr val="F58020"/>
                </a:solidFill>
                <a:latin typeface="Arial"/>
                <a:cs typeface="Arial"/>
              </a:rPr>
              <a:t>zároveň</a:t>
            </a:r>
            <a:endParaRPr sz="3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34900" y="4150751"/>
            <a:ext cx="2379852" cy="14461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58595B"/>
                </a:solidFill>
                <a:latin typeface="Arial"/>
                <a:cs typeface="Arial"/>
              </a:rPr>
              <a:t>stavba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sa 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n</a:t>
            </a:r>
            <a:r>
              <a:rPr sz="3000" b="1" spc="-25" dirty="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chá</a:t>
            </a:r>
            <a:r>
              <a:rPr sz="3000" b="1" spc="10" dirty="0">
                <a:solidFill>
                  <a:srgbClr val="58595B"/>
                </a:solidFill>
                <a:latin typeface="Arial"/>
                <a:cs typeface="Arial"/>
              </a:rPr>
              <a:t>dz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a  </a:t>
            </a:r>
            <a:endParaRPr lang="sk-SK" sz="3000" b="1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obci</a:t>
            </a:r>
            <a:endParaRPr sz="3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80667" y="8066678"/>
            <a:ext cx="4196080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3625">
              <a:lnSpc>
                <a:spcPct val="105600"/>
              </a:lnSpc>
              <a:spcBef>
                <a:spcPts val="100"/>
              </a:spcBef>
            </a:pP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nachádzajúcej</a:t>
            </a:r>
            <a:r>
              <a:rPr sz="3000" b="1" spc="-8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sa  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sz="3000" b="1" spc="-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okrese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5600"/>
              </a:lnSpc>
            </a:pP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s </a:t>
            </a:r>
            <a:r>
              <a:rPr sz="3000" b="1" spc="-30" dirty="0">
                <a:solidFill>
                  <a:srgbClr val="58595B"/>
                </a:solidFill>
                <a:latin typeface="Arial"/>
                <a:cs typeface="Arial"/>
              </a:rPr>
              <a:t>nízkou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mierou 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nezamestnanosti</a:t>
            </a:r>
            <a:r>
              <a:rPr sz="3000" b="1" spc="-4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58020"/>
                </a:solidFill>
                <a:latin typeface="Arial"/>
                <a:cs typeface="Arial"/>
              </a:rPr>
              <a:t>alebo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49446" y="7097786"/>
            <a:ext cx="4220845" cy="2922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33650">
              <a:lnSpc>
                <a:spcPct val="105600"/>
              </a:lnSpc>
              <a:spcBef>
                <a:spcPts val="100"/>
              </a:spcBef>
            </a:pP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sz="3000" b="1" spc="-10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katastri  ktorej</a:t>
            </a:r>
            <a:r>
              <a:rPr sz="3000" b="1" spc="-4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20" dirty="0">
                <a:solidFill>
                  <a:srgbClr val="58595B"/>
                </a:solidFill>
                <a:latin typeface="Arial"/>
                <a:cs typeface="Arial"/>
              </a:rPr>
              <a:t>sa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05600"/>
              </a:lnSpc>
            </a:pP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realizuje výstavba  </a:t>
            </a:r>
            <a:r>
              <a:rPr sz="3000" b="1" spc="-35" dirty="0">
                <a:solidFill>
                  <a:srgbClr val="58595B"/>
                </a:solidFill>
                <a:latin typeface="Arial"/>
                <a:cs typeface="Arial"/>
              </a:rPr>
              <a:t>priemyselných </a:t>
            </a:r>
            <a:r>
              <a:rPr sz="3000" b="1" spc="-30" dirty="0">
                <a:solidFill>
                  <a:srgbClr val="58595B"/>
                </a:solidFill>
                <a:latin typeface="Arial"/>
                <a:cs typeface="Arial"/>
              </a:rPr>
              <a:t>parkov  </a:t>
            </a:r>
            <a:r>
              <a:rPr sz="3000" b="1" spc="-10" dirty="0">
                <a:solidFill>
                  <a:srgbClr val="D2232A"/>
                </a:solidFill>
                <a:latin typeface="Arial"/>
                <a:cs typeface="Arial"/>
              </a:rPr>
              <a:t>alebo </a:t>
            </a:r>
            <a:r>
              <a:rPr sz="3000" b="1" spc="-20" dirty="0">
                <a:solidFill>
                  <a:srgbClr val="D2232A"/>
                </a:solidFill>
                <a:latin typeface="Arial"/>
                <a:cs typeface="Arial"/>
              </a:rPr>
              <a:t>sa </a:t>
            </a:r>
            <a:r>
              <a:rPr sz="3000" b="1" spc="-15" dirty="0">
                <a:solidFill>
                  <a:srgbClr val="D2232A"/>
                </a:solidFill>
                <a:latin typeface="Arial"/>
                <a:cs typeface="Arial"/>
              </a:rPr>
              <a:t>nachádza  </a:t>
            </a:r>
            <a:r>
              <a:rPr sz="3000" b="1" spc="-30" dirty="0">
                <a:solidFill>
                  <a:srgbClr val="D2232A"/>
                </a:solidFill>
                <a:latin typeface="Arial"/>
                <a:cs typeface="Arial"/>
              </a:rPr>
              <a:t>priemyselný </a:t>
            </a:r>
            <a:r>
              <a:rPr sz="3000" b="1" spc="-5" dirty="0">
                <a:solidFill>
                  <a:srgbClr val="D2232A"/>
                </a:solidFill>
                <a:latin typeface="Arial"/>
                <a:cs typeface="Arial"/>
              </a:rPr>
              <a:t>park</a:t>
            </a:r>
            <a:r>
              <a:rPr sz="3000" b="1" spc="-3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58020"/>
                </a:solidFill>
                <a:latin typeface="Arial"/>
                <a:cs typeface="Arial"/>
              </a:rPr>
              <a:t>alebo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49446" y="1662820"/>
            <a:ext cx="3024658" cy="2472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100"/>
              </a:spcBef>
            </a:pP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na území</a:t>
            </a:r>
            <a:r>
              <a:rPr sz="3000" b="1" spc="-7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58595B"/>
                </a:solidFill>
                <a:latin typeface="Arial"/>
                <a:cs typeface="Arial"/>
              </a:rPr>
              <a:t>ktorej  </a:t>
            </a:r>
            <a:r>
              <a:rPr sz="3000" b="1" spc="-15" dirty="0">
                <a:solidFill>
                  <a:srgbClr val="58595B"/>
                </a:solidFill>
                <a:latin typeface="Arial"/>
                <a:cs typeface="Arial"/>
              </a:rPr>
              <a:t>sa realizuje  </a:t>
            </a:r>
            <a:r>
              <a:rPr sz="3000" b="1" dirty="0" err="1">
                <a:solidFill>
                  <a:srgbClr val="58595B"/>
                </a:solidFill>
                <a:latin typeface="Arial"/>
                <a:cs typeface="Arial"/>
              </a:rPr>
              <a:t>významná</a:t>
            </a:r>
            <a:r>
              <a:rPr sz="3000" b="1" dirty="0">
                <a:solidFill>
                  <a:srgbClr val="58595B"/>
                </a:solidFill>
                <a:latin typeface="Arial"/>
                <a:cs typeface="Arial"/>
              </a:rPr>
              <a:t>  </a:t>
            </a:r>
            <a:r>
              <a:rPr sz="3000" b="1" spc="-30" dirty="0" err="1">
                <a:solidFill>
                  <a:srgbClr val="58595B"/>
                </a:solidFill>
                <a:latin typeface="Arial"/>
                <a:cs typeface="Arial"/>
              </a:rPr>
              <a:t>investícia</a:t>
            </a:r>
            <a:r>
              <a:rPr lang="sk-SK" sz="3000" b="1" spc="-3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lang="sk-SK" sz="3000" b="1" spc="-10" dirty="0">
                <a:solidFill>
                  <a:srgbClr val="F58020"/>
                </a:solidFill>
                <a:latin typeface="Arial"/>
                <a:cs typeface="Arial"/>
              </a:rPr>
              <a:t>alebo</a:t>
            </a:r>
            <a:endParaRPr lang="sk-SK" sz="3000" dirty="0">
              <a:latin typeface="Arial"/>
              <a:cs typeface="Arial"/>
            </a:endParaRPr>
          </a:p>
          <a:p>
            <a:pPr marL="12700" marR="5080">
              <a:lnSpc>
                <a:spcPct val="105600"/>
              </a:lnSpc>
              <a:spcBef>
                <a:spcPts val="100"/>
              </a:spcBef>
            </a:pPr>
            <a:endParaRPr sz="3000" dirty="0">
              <a:latin typeface="Arial"/>
              <a:cs typeface="Arial"/>
            </a:endParaRPr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7309725B-A0DE-B740-8E83-19715C212E65}"/>
              </a:ext>
            </a:extLst>
          </p:cNvPr>
          <p:cNvGrpSpPr/>
          <p:nvPr/>
        </p:nvGrpSpPr>
        <p:grpSpPr>
          <a:xfrm>
            <a:off x="6633126" y="3271598"/>
            <a:ext cx="4436425" cy="4436425"/>
            <a:chOff x="6633126" y="3271598"/>
            <a:chExt cx="4436425" cy="4436425"/>
          </a:xfrm>
        </p:grpSpPr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78BBE82D-7536-A140-B241-BE2C8E8AF515}"/>
                </a:ext>
              </a:extLst>
            </p:cNvPr>
            <p:cNvSpPr/>
            <p:nvPr/>
          </p:nvSpPr>
          <p:spPr>
            <a:xfrm>
              <a:off x="6633126" y="3271598"/>
              <a:ext cx="4436425" cy="4436425"/>
            </a:xfrm>
            <a:prstGeom prst="ellipse">
              <a:avLst/>
            </a:prstGeom>
            <a:solidFill>
              <a:srgbClr val="F57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8801DFD9-9E97-4441-9357-314078F695C2}"/>
                </a:ext>
              </a:extLst>
            </p:cNvPr>
            <p:cNvGrpSpPr/>
            <p:nvPr/>
          </p:nvGrpSpPr>
          <p:grpSpPr>
            <a:xfrm>
              <a:off x="6858000" y="4038600"/>
              <a:ext cx="3981576" cy="3534569"/>
              <a:chOff x="6858000" y="4038600"/>
              <a:chExt cx="3981576" cy="3534569"/>
            </a:xfrm>
          </p:grpSpPr>
          <p:sp>
            <p:nvSpPr>
              <p:cNvPr id="18" name="object 18"/>
              <p:cNvSpPr txBox="1"/>
              <p:nvPr/>
            </p:nvSpPr>
            <p:spPr>
              <a:xfrm>
                <a:off x="6858000" y="4038600"/>
                <a:ext cx="3981576" cy="411651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algn="ctr">
                  <a:lnSpc>
                    <a:spcPts val="3120"/>
                  </a:lnSpc>
                  <a:spcBef>
                    <a:spcPts val="110"/>
                  </a:spcBef>
                </a:pPr>
                <a:r>
                  <a:rPr sz="3050" b="1" spc="-35" dirty="0">
                    <a:solidFill>
                      <a:srgbClr val="FFFFFF"/>
                    </a:solidFill>
                    <a:latin typeface="Arial"/>
                    <a:cs typeface="Arial"/>
                  </a:rPr>
                  <a:t>FINANCOVANIE</a:t>
                </a:r>
                <a:endParaRPr sz="3050" dirty="0">
                  <a:latin typeface="Arial"/>
                  <a:cs typeface="Arial"/>
                </a:endParaRPr>
              </a:p>
            </p:txBody>
          </p:sp>
          <p:sp>
            <p:nvSpPr>
              <p:cNvPr id="27" name="object 18">
                <a:extLst>
                  <a:ext uri="{FF2B5EF4-FFF2-40B4-BE49-F238E27FC236}">
                    <a16:creationId xmlns:a16="http://schemas.microsoft.com/office/drawing/2014/main" id="{3F2F8FE5-9C90-A24E-B974-069C66DF8333}"/>
                  </a:ext>
                </a:extLst>
              </p:cNvPr>
              <p:cNvSpPr txBox="1"/>
              <p:nvPr/>
            </p:nvSpPr>
            <p:spPr>
              <a:xfrm>
                <a:off x="6858000" y="6340780"/>
                <a:ext cx="3981576" cy="1232389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algn="ctr">
                  <a:lnSpc>
                    <a:spcPts val="3120"/>
                  </a:lnSpc>
                  <a:spcBef>
                    <a:spcPts val="110"/>
                  </a:spcBef>
                </a:pPr>
                <a:r>
                  <a:rPr lang="sk-SK" sz="3050" b="1" spc="-35" dirty="0">
                    <a:solidFill>
                      <a:srgbClr val="FFFFFF"/>
                    </a:solidFill>
                    <a:latin typeface="Arial"/>
                    <a:cs typeface="Arial"/>
                  </a:rPr>
                  <a:t>OBSTARÁVACÍCH</a:t>
                </a:r>
              </a:p>
              <a:p>
                <a:pPr algn="ctr">
                  <a:lnSpc>
                    <a:spcPts val="3120"/>
                  </a:lnSpc>
                  <a:spcBef>
                    <a:spcPts val="110"/>
                  </a:spcBef>
                </a:pPr>
                <a:r>
                  <a:rPr lang="sk-SK" sz="3050" b="1" spc="-35" dirty="0">
                    <a:solidFill>
                      <a:srgbClr val="FFFFFF"/>
                    </a:solidFill>
                    <a:latin typeface="Arial"/>
                    <a:cs typeface="Arial"/>
                  </a:rPr>
                  <a:t>NÁKLADOV</a:t>
                </a:r>
              </a:p>
              <a:p>
                <a:pPr algn="ctr">
                  <a:lnSpc>
                    <a:spcPts val="3120"/>
                  </a:lnSpc>
                  <a:spcBef>
                    <a:spcPts val="110"/>
                  </a:spcBef>
                </a:pPr>
                <a:r>
                  <a:rPr lang="sk-SK" sz="3050" b="1" spc="-35" dirty="0">
                    <a:solidFill>
                      <a:srgbClr val="FFFFFF"/>
                    </a:solidFill>
                    <a:latin typeface="Arial"/>
                    <a:cs typeface="Arial"/>
                  </a:rPr>
                  <a:t>ZO ŠFRB </a:t>
                </a:r>
                <a:endParaRPr sz="3050" dirty="0">
                  <a:latin typeface="Arial"/>
                  <a:cs typeface="Arial"/>
                </a:endParaRPr>
              </a:p>
            </p:txBody>
          </p:sp>
          <p:sp>
            <p:nvSpPr>
              <p:cNvPr id="28" name="object 18">
                <a:extLst>
                  <a:ext uri="{FF2B5EF4-FFF2-40B4-BE49-F238E27FC236}">
                    <a16:creationId xmlns:a16="http://schemas.microsoft.com/office/drawing/2014/main" id="{5D4EE109-AE80-F14C-A9AA-D2780A1D776D}"/>
                  </a:ext>
                </a:extLst>
              </p:cNvPr>
              <p:cNvSpPr txBox="1"/>
              <p:nvPr/>
            </p:nvSpPr>
            <p:spPr>
              <a:xfrm>
                <a:off x="6858000" y="4619211"/>
                <a:ext cx="3981576" cy="1552989"/>
              </a:xfrm>
              <a:prstGeom prst="rect">
                <a:avLst/>
              </a:prstGeom>
            </p:spPr>
            <p:txBody>
              <a:bodyPr vert="horz" wrap="square" lIns="0" tIns="13970" rIns="0" bIns="0" rtlCol="0">
                <a:spAutoFit/>
              </a:bodyPr>
              <a:lstStyle/>
              <a:p>
                <a:pPr algn="ctr">
                  <a:lnSpc>
                    <a:spcPts val="12000"/>
                  </a:lnSpc>
                </a:pPr>
                <a:r>
                  <a:rPr sz="10450" b="1" spc="-235" dirty="0">
                    <a:solidFill>
                      <a:srgbClr val="FFFFFF"/>
                    </a:solidFill>
                    <a:latin typeface="Arial"/>
                    <a:cs typeface="Arial"/>
                  </a:rPr>
                  <a:t>100</a:t>
                </a:r>
                <a:r>
                  <a:rPr sz="10450" b="1" spc="-85" dirty="0">
                    <a:solidFill>
                      <a:srgbClr val="FFFFFF"/>
                    </a:solidFill>
                    <a:latin typeface="Arial"/>
                    <a:cs typeface="Arial"/>
                  </a:rPr>
                  <a:t> </a:t>
                </a:r>
                <a:r>
                  <a:rPr sz="10450" b="1" spc="20" dirty="0">
                    <a:solidFill>
                      <a:srgbClr val="FFFFFF"/>
                    </a:solidFill>
                    <a:latin typeface="Arial"/>
                    <a:cs typeface="Arial"/>
                  </a:rPr>
                  <a:t>%</a:t>
                </a:r>
                <a:endParaRPr sz="1045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32" name="Ovál 31">
            <a:extLst>
              <a:ext uri="{FF2B5EF4-FFF2-40B4-BE49-F238E27FC236}">
                <a16:creationId xmlns:a16="http://schemas.microsoft.com/office/drawing/2014/main" id="{3AE38445-B527-6347-A7F1-51C24C918366}"/>
              </a:ext>
            </a:extLst>
          </p:cNvPr>
          <p:cNvSpPr/>
          <p:nvPr/>
        </p:nvSpPr>
        <p:spPr>
          <a:xfrm>
            <a:off x="9816283" y="7569199"/>
            <a:ext cx="932259" cy="9322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5AF98CA0-BC2E-2541-B402-1D73876475E1}"/>
              </a:ext>
            </a:extLst>
          </p:cNvPr>
          <p:cNvSpPr/>
          <p:nvPr/>
        </p:nvSpPr>
        <p:spPr>
          <a:xfrm>
            <a:off x="6132557" y="7033622"/>
            <a:ext cx="932259" cy="9322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78884B1A-36CA-144D-97B8-6C649D660B2F}"/>
              </a:ext>
            </a:extLst>
          </p:cNvPr>
          <p:cNvSpPr/>
          <p:nvPr/>
        </p:nvSpPr>
        <p:spPr>
          <a:xfrm>
            <a:off x="5570854" y="3911599"/>
            <a:ext cx="932259" cy="9322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32A09A48-2DFA-3748-893E-916136B2B312}"/>
              </a:ext>
            </a:extLst>
          </p:cNvPr>
          <p:cNvGrpSpPr/>
          <p:nvPr/>
        </p:nvGrpSpPr>
        <p:grpSpPr>
          <a:xfrm>
            <a:off x="8470809" y="2082800"/>
            <a:ext cx="932259" cy="932259"/>
            <a:chOff x="8470809" y="2082800"/>
            <a:chExt cx="932259" cy="932259"/>
          </a:xfrm>
        </p:grpSpPr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EBF0366C-29A2-324A-8ECB-3F8F4DA8C77D}"/>
                </a:ext>
              </a:extLst>
            </p:cNvPr>
            <p:cNvSpPr/>
            <p:nvPr/>
          </p:nvSpPr>
          <p:spPr>
            <a:xfrm>
              <a:off x="8470809" y="2082800"/>
              <a:ext cx="932259" cy="932259"/>
            </a:xfrm>
            <a:prstGeom prst="ellipse">
              <a:avLst/>
            </a:prstGeom>
            <a:solidFill>
              <a:srgbClr val="F57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645198" y="2204085"/>
              <a:ext cx="575002" cy="6915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0"/>
                </a:spcBef>
              </a:pPr>
              <a:r>
                <a:rPr sz="4350" b="1" spc="10" dirty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sz="4350">
                <a:latin typeface="Arial"/>
                <a:cs typeface="Arial"/>
              </a:endParaRPr>
            </a:p>
          </p:txBody>
        </p: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921B0648-9CBA-394B-85DD-E19C25DA6E55}"/>
              </a:ext>
            </a:extLst>
          </p:cNvPr>
          <p:cNvGrpSpPr/>
          <p:nvPr/>
        </p:nvGrpSpPr>
        <p:grpSpPr>
          <a:xfrm>
            <a:off x="11279323" y="4499428"/>
            <a:ext cx="932259" cy="932259"/>
            <a:chOff x="11279323" y="4499428"/>
            <a:chExt cx="932259" cy="932259"/>
          </a:xfrm>
        </p:grpSpPr>
        <p:sp>
          <p:nvSpPr>
            <p:cNvPr id="31" name="Ovál 30">
              <a:extLst>
                <a:ext uri="{FF2B5EF4-FFF2-40B4-BE49-F238E27FC236}">
                  <a16:creationId xmlns:a16="http://schemas.microsoft.com/office/drawing/2014/main" id="{9DAEE23E-E867-D047-A833-C921F8A0F594}"/>
                </a:ext>
              </a:extLst>
            </p:cNvPr>
            <p:cNvSpPr/>
            <p:nvPr/>
          </p:nvSpPr>
          <p:spPr>
            <a:xfrm>
              <a:off x="11279323" y="4499428"/>
              <a:ext cx="932259" cy="932259"/>
            </a:xfrm>
            <a:prstGeom prst="ellipse">
              <a:avLst/>
            </a:prstGeom>
            <a:solidFill>
              <a:srgbClr val="F57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5D137A10-F0A5-6E48-A603-AF70CD742D52}"/>
                </a:ext>
              </a:extLst>
            </p:cNvPr>
            <p:cNvSpPr txBox="1"/>
            <p:nvPr/>
          </p:nvSpPr>
          <p:spPr>
            <a:xfrm>
              <a:off x="11464598" y="4607651"/>
              <a:ext cx="575002" cy="691515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20"/>
                </a:spcBef>
              </a:pPr>
              <a:r>
                <a:rPr lang="sk-SK" sz="4350" b="1" spc="10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4350">
                <a:latin typeface="Arial"/>
                <a:cs typeface="Arial"/>
              </a:endParaRPr>
            </a:p>
          </p:txBody>
        </p:sp>
      </p:grpSp>
      <p:sp>
        <p:nvSpPr>
          <p:cNvPr id="40" name="object 25">
            <a:extLst>
              <a:ext uri="{FF2B5EF4-FFF2-40B4-BE49-F238E27FC236}">
                <a16:creationId xmlns:a16="http://schemas.microsoft.com/office/drawing/2014/main" id="{924D7788-095C-144B-A120-2E524A2D11DA}"/>
              </a:ext>
            </a:extLst>
          </p:cNvPr>
          <p:cNvSpPr txBox="1"/>
          <p:nvPr/>
        </p:nvSpPr>
        <p:spPr>
          <a:xfrm>
            <a:off x="10561770" y="2891937"/>
            <a:ext cx="637794" cy="7402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5600"/>
              </a:lnSpc>
              <a:spcBef>
                <a:spcPts val="100"/>
              </a:spcBef>
            </a:pPr>
            <a:r>
              <a:rPr lang="sk-SK" sz="4800" b="1" spc="-10" dirty="0">
                <a:solidFill>
                  <a:srgbClr val="F57F21"/>
                </a:solidFill>
                <a:latin typeface="Arial"/>
                <a:cs typeface="Arial"/>
              </a:rPr>
              <a:t>+</a:t>
            </a:r>
            <a:endParaRPr sz="4800">
              <a:solidFill>
                <a:srgbClr val="F57F2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21" grpId="0"/>
      <p:bldP spid="22" grpId="0"/>
      <p:bldP spid="23" grpId="0"/>
      <p:bldP spid="24" grpId="0"/>
      <p:bldP spid="25" grpId="0"/>
      <p:bldP spid="32" grpId="0" animBg="1"/>
      <p:bldP spid="33" grpId="0" animBg="1"/>
      <p:bldP spid="34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0"/>
            <a:ext cx="12191987" cy="10604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57432" y="3839419"/>
            <a:ext cx="1957705" cy="3915410"/>
          </a:xfrm>
          <a:custGeom>
            <a:avLst/>
            <a:gdLst/>
            <a:ahLst/>
            <a:cxnLst/>
            <a:rect l="l" t="t" r="r" b="b"/>
            <a:pathLst>
              <a:path w="1957704" h="3915409">
                <a:moveTo>
                  <a:pt x="0" y="0"/>
                </a:moveTo>
                <a:lnTo>
                  <a:pt x="0" y="3915397"/>
                </a:lnTo>
                <a:lnTo>
                  <a:pt x="1957692" y="195770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F5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1800" y="2226953"/>
            <a:ext cx="2205990" cy="13189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25" dirty="0">
                <a:solidFill>
                  <a:srgbClr val="FFFFFF"/>
                </a:solidFill>
                <a:latin typeface="Arial"/>
                <a:cs typeface="Arial"/>
              </a:rPr>
              <a:t>AKÁ </a:t>
            </a:r>
            <a:r>
              <a:rPr sz="2300" b="1" spc="-10" dirty="0">
                <a:solidFill>
                  <a:srgbClr val="FFFFFF"/>
                </a:solidFill>
                <a:latin typeface="Arial"/>
                <a:cs typeface="Arial"/>
              </a:rPr>
              <a:t>JE</a:t>
            </a:r>
            <a:r>
              <a:rPr sz="23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00" b="1" spc="15" dirty="0">
                <a:solidFill>
                  <a:srgbClr val="FFFFFF"/>
                </a:solidFill>
                <a:latin typeface="Arial"/>
                <a:cs typeface="Arial"/>
              </a:rPr>
              <a:t>VÝŠKA  </a:t>
            </a:r>
            <a:r>
              <a:rPr lang="sk-SK" sz="2300" b="1" spc="15" dirty="0">
                <a:solidFill>
                  <a:srgbClr val="FFFFFF"/>
                </a:solidFill>
                <a:latin typeface="Arial"/>
                <a:cs typeface="Arial"/>
              </a:rPr>
              <a:t>ÚROKOVEJ SADZBY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0516" y="36099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58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DC8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ED6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EE1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975100" y="620151"/>
            <a:ext cx="6464300" cy="147476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3000" b="1" spc="-50" dirty="0">
                <a:solidFill>
                  <a:srgbClr val="F58020"/>
                </a:solidFill>
                <a:latin typeface="Arial"/>
                <a:cs typeface="Arial"/>
              </a:rPr>
              <a:t>Úroková </a:t>
            </a:r>
            <a:r>
              <a:rPr sz="3000" b="1" spc="-10" dirty="0">
                <a:solidFill>
                  <a:srgbClr val="F58020"/>
                </a:solidFill>
                <a:latin typeface="Arial"/>
                <a:cs typeface="Arial"/>
              </a:rPr>
              <a:t>sadzba </a:t>
            </a:r>
            <a:r>
              <a:rPr sz="3000" b="1" dirty="0">
                <a:solidFill>
                  <a:srgbClr val="F58020"/>
                </a:solidFill>
                <a:latin typeface="Arial"/>
                <a:cs typeface="Arial"/>
              </a:rPr>
              <a:t>0</a:t>
            </a:r>
            <a:r>
              <a:rPr sz="3000" b="1" spc="35" dirty="0">
                <a:solidFill>
                  <a:srgbClr val="F5802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58020"/>
                </a:solidFill>
                <a:latin typeface="Arial"/>
                <a:cs typeface="Arial"/>
              </a:rPr>
              <a:t>%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3000" spc="-10" dirty="0">
                <a:solidFill>
                  <a:srgbClr val="58595B"/>
                </a:solidFill>
                <a:latin typeface="Arial"/>
                <a:cs typeface="Arial"/>
              </a:rPr>
              <a:t>ak </a:t>
            </a:r>
            <a:r>
              <a:rPr sz="3000" spc="-20" dirty="0">
                <a:solidFill>
                  <a:srgbClr val="58595B"/>
                </a:solidFill>
                <a:latin typeface="Arial"/>
                <a:cs typeface="Arial"/>
              </a:rPr>
              <a:t>sa </a:t>
            </a:r>
            <a:r>
              <a:rPr sz="3000" spc="-25" dirty="0">
                <a:solidFill>
                  <a:srgbClr val="58595B"/>
                </a:solidFill>
                <a:latin typeface="Arial"/>
                <a:cs typeface="Arial"/>
              </a:rPr>
              <a:t>obstaráva nájomný</a:t>
            </a:r>
            <a:r>
              <a:rPr sz="3000" spc="1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58595B"/>
                </a:solidFill>
                <a:latin typeface="Arial"/>
                <a:cs typeface="Arial"/>
              </a:rPr>
              <a:t>byt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3000" dirty="0">
                <a:solidFill>
                  <a:srgbClr val="58595B"/>
                </a:solidFill>
                <a:latin typeface="Arial"/>
                <a:cs typeface="Arial"/>
              </a:rPr>
              <a:t>v </a:t>
            </a:r>
            <a:r>
              <a:rPr sz="3000" spc="-20" dirty="0">
                <a:solidFill>
                  <a:srgbClr val="58595B"/>
                </a:solidFill>
                <a:latin typeface="Arial"/>
                <a:cs typeface="Arial"/>
              </a:rPr>
              <a:t>najmenej rozvinutých</a:t>
            </a:r>
            <a:r>
              <a:rPr sz="300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3000" spc="-30" dirty="0">
                <a:solidFill>
                  <a:srgbClr val="58595B"/>
                </a:solidFill>
                <a:latin typeface="Arial"/>
                <a:cs typeface="Arial"/>
              </a:rPr>
              <a:t>okresoch:</a:t>
            </a:r>
            <a:endParaRPr sz="3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77600" y="537827"/>
            <a:ext cx="3290570" cy="967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79600">
              <a:lnSpc>
                <a:spcPct val="137700"/>
              </a:lnSpc>
              <a:spcBef>
                <a:spcPts val="100"/>
              </a:spcBef>
            </a:pPr>
            <a:r>
              <a:rPr sz="2300" b="1" spc="-55" dirty="0">
                <a:solidFill>
                  <a:srgbClr val="58595B"/>
                </a:solidFill>
                <a:latin typeface="Arial"/>
                <a:cs typeface="Arial"/>
              </a:rPr>
              <a:t>L</a:t>
            </a:r>
            <a:r>
              <a:rPr sz="2300" b="1" spc="-30" dirty="0">
                <a:solidFill>
                  <a:srgbClr val="58595B"/>
                </a:solidFill>
                <a:latin typeface="Arial"/>
                <a:cs typeface="Arial"/>
              </a:rPr>
              <a:t>U</a:t>
            </a:r>
            <a:r>
              <a:rPr sz="2300" b="1" spc="-35" dirty="0">
                <a:solidFill>
                  <a:srgbClr val="58595B"/>
                </a:solidFill>
                <a:latin typeface="Arial"/>
                <a:cs typeface="Arial"/>
              </a:rPr>
              <a:t>Č</a:t>
            </a:r>
            <a:r>
              <a:rPr sz="2300" b="1" spc="-10" dirty="0">
                <a:solidFill>
                  <a:srgbClr val="58595B"/>
                </a:solidFill>
                <a:latin typeface="Arial"/>
                <a:cs typeface="Arial"/>
              </a:rPr>
              <a:t>EN</a:t>
            </a:r>
            <a:r>
              <a:rPr sz="2300" b="1" spc="-45" dirty="0">
                <a:solidFill>
                  <a:srgbClr val="58595B"/>
                </a:solidFill>
                <a:latin typeface="Arial"/>
                <a:cs typeface="Arial"/>
              </a:rPr>
              <a:t>E</a:t>
            </a:r>
            <a:r>
              <a:rPr sz="2300" b="1" dirty="0">
                <a:solidFill>
                  <a:srgbClr val="58595B"/>
                </a:solidFill>
                <a:latin typeface="Arial"/>
                <a:cs typeface="Arial"/>
              </a:rPr>
              <a:t>C  </a:t>
            </a:r>
            <a:r>
              <a:rPr sz="2300" b="1" spc="-75" dirty="0">
                <a:solidFill>
                  <a:srgbClr val="58595B"/>
                </a:solidFill>
                <a:latin typeface="Arial"/>
                <a:cs typeface="Arial"/>
              </a:rPr>
              <a:t>POLTÁR  </a:t>
            </a:r>
            <a:r>
              <a:rPr sz="2300" b="1" spc="-25" dirty="0">
                <a:solidFill>
                  <a:srgbClr val="58595B"/>
                </a:solidFill>
                <a:latin typeface="Arial"/>
                <a:cs typeface="Arial"/>
              </a:rPr>
              <a:t>REVÚCA</a:t>
            </a:r>
            <a:endParaRPr sz="2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2300" b="1" spc="-15" dirty="0">
                <a:solidFill>
                  <a:srgbClr val="58595B"/>
                </a:solidFill>
                <a:latin typeface="Arial"/>
                <a:cs typeface="Arial"/>
              </a:rPr>
              <a:t>RIMAVSKÁ </a:t>
            </a:r>
            <a:r>
              <a:rPr sz="2300" b="1" spc="-55" dirty="0">
                <a:solidFill>
                  <a:srgbClr val="58595B"/>
                </a:solidFill>
                <a:latin typeface="Arial"/>
                <a:cs typeface="Arial"/>
              </a:rPr>
              <a:t>SOBOTA</a:t>
            </a:r>
            <a:endParaRPr sz="2300">
              <a:latin typeface="Arial"/>
              <a:cs typeface="Arial"/>
            </a:endParaRPr>
          </a:p>
          <a:p>
            <a:pPr marL="12700" marR="1336040">
              <a:lnSpc>
                <a:spcPct val="137700"/>
              </a:lnSpc>
            </a:pPr>
            <a:r>
              <a:rPr sz="2300" b="1" spc="5" dirty="0">
                <a:solidFill>
                  <a:srgbClr val="58595B"/>
                </a:solidFill>
                <a:latin typeface="Arial"/>
                <a:cs typeface="Arial"/>
              </a:rPr>
              <a:t>VEĽKÝ</a:t>
            </a:r>
            <a:r>
              <a:rPr sz="2300" b="1" spc="-8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8595B"/>
                </a:solidFill>
                <a:latin typeface="Arial"/>
                <a:cs typeface="Arial"/>
              </a:rPr>
              <a:t>KRTÍŠ  </a:t>
            </a:r>
            <a:r>
              <a:rPr sz="2300" b="1" spc="-5" dirty="0">
                <a:solidFill>
                  <a:srgbClr val="58595B"/>
                </a:solidFill>
                <a:latin typeface="Arial"/>
                <a:cs typeface="Arial"/>
              </a:rPr>
              <a:t>KEŽMAROK  </a:t>
            </a:r>
            <a:r>
              <a:rPr sz="2300" b="1" spc="-20" dirty="0">
                <a:solidFill>
                  <a:srgbClr val="58595B"/>
                </a:solidFill>
                <a:latin typeface="Arial"/>
                <a:cs typeface="Arial"/>
              </a:rPr>
              <a:t>SABINOV  </a:t>
            </a:r>
            <a:r>
              <a:rPr sz="2300" b="1" spc="-10" dirty="0">
                <a:solidFill>
                  <a:srgbClr val="58595B"/>
                </a:solidFill>
                <a:latin typeface="Arial"/>
                <a:cs typeface="Arial"/>
              </a:rPr>
              <a:t>SVIDNÍK</a:t>
            </a:r>
            <a:endParaRPr sz="2300">
              <a:latin typeface="Arial"/>
              <a:cs typeface="Arial"/>
            </a:endParaRPr>
          </a:p>
          <a:p>
            <a:pPr marL="12700" marR="5080">
              <a:lnSpc>
                <a:spcPct val="137700"/>
              </a:lnSpc>
            </a:pPr>
            <a:r>
              <a:rPr sz="2300" b="1" spc="5" dirty="0">
                <a:solidFill>
                  <a:srgbClr val="58595B"/>
                </a:solidFill>
                <a:latin typeface="Arial"/>
                <a:cs typeface="Arial"/>
              </a:rPr>
              <a:t>VRANOU </a:t>
            </a:r>
            <a:r>
              <a:rPr sz="2300" b="1" spc="-5" dirty="0">
                <a:solidFill>
                  <a:srgbClr val="58595B"/>
                </a:solidFill>
                <a:latin typeface="Arial"/>
                <a:cs typeface="Arial"/>
              </a:rPr>
              <a:t>NAD</a:t>
            </a:r>
            <a:r>
              <a:rPr sz="2300" b="1" spc="-8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300" b="1" spc="-30" dirty="0">
                <a:solidFill>
                  <a:srgbClr val="58595B"/>
                </a:solidFill>
                <a:latin typeface="Arial"/>
                <a:cs typeface="Arial"/>
              </a:rPr>
              <a:t>TOPĽOU  GELNICA</a:t>
            </a:r>
            <a:endParaRPr sz="2300">
              <a:latin typeface="Arial"/>
              <a:cs typeface="Arial"/>
            </a:endParaRPr>
          </a:p>
          <a:p>
            <a:pPr marL="12700" marR="927100">
              <a:lnSpc>
                <a:spcPct val="137700"/>
              </a:lnSpc>
            </a:pPr>
            <a:r>
              <a:rPr sz="2300" b="1" spc="-55" dirty="0">
                <a:solidFill>
                  <a:srgbClr val="58595B"/>
                </a:solidFill>
                <a:latin typeface="Arial"/>
                <a:cs typeface="Arial"/>
              </a:rPr>
              <a:t>ROŽŇAVA  </a:t>
            </a:r>
            <a:r>
              <a:rPr sz="2300" b="1" spc="-5" dirty="0">
                <a:solidFill>
                  <a:srgbClr val="58595B"/>
                </a:solidFill>
                <a:latin typeface="Arial"/>
                <a:cs typeface="Arial"/>
              </a:rPr>
              <a:t>SOBRANCE  </a:t>
            </a:r>
            <a:r>
              <a:rPr sz="2300" b="1" spc="-20" dirty="0">
                <a:solidFill>
                  <a:srgbClr val="58595B"/>
                </a:solidFill>
                <a:latin typeface="Arial"/>
                <a:cs typeface="Arial"/>
              </a:rPr>
              <a:t>TREBIŠOV  BARDEJOV  </a:t>
            </a:r>
            <a:r>
              <a:rPr sz="2300" b="1" dirty="0">
                <a:solidFill>
                  <a:srgbClr val="58595B"/>
                </a:solidFill>
                <a:latin typeface="Arial"/>
                <a:cs typeface="Arial"/>
              </a:rPr>
              <a:t>M</a:t>
            </a:r>
            <a:r>
              <a:rPr sz="2300" b="1" spc="-10" dirty="0">
                <a:solidFill>
                  <a:srgbClr val="58595B"/>
                </a:solidFill>
                <a:latin typeface="Arial"/>
                <a:cs typeface="Arial"/>
              </a:rPr>
              <a:t>E</a:t>
            </a:r>
            <a:r>
              <a:rPr sz="2300" b="1" spc="-35" dirty="0">
                <a:solidFill>
                  <a:srgbClr val="58595B"/>
                </a:solidFill>
                <a:latin typeface="Arial"/>
                <a:cs typeface="Arial"/>
              </a:rPr>
              <a:t>D</a:t>
            </a:r>
            <a:r>
              <a:rPr sz="2300" b="1" spc="10" dirty="0">
                <a:solidFill>
                  <a:srgbClr val="58595B"/>
                </a:solidFill>
                <a:latin typeface="Arial"/>
                <a:cs typeface="Arial"/>
              </a:rPr>
              <a:t>Z</a:t>
            </a:r>
            <a:r>
              <a:rPr sz="2300" b="1" dirty="0">
                <a:solidFill>
                  <a:srgbClr val="58595B"/>
                </a:solidFill>
                <a:latin typeface="Arial"/>
                <a:cs typeface="Arial"/>
              </a:rPr>
              <a:t>I</a:t>
            </a:r>
            <a:r>
              <a:rPr sz="2300" b="1" spc="50" dirty="0">
                <a:solidFill>
                  <a:srgbClr val="58595B"/>
                </a:solidFill>
                <a:latin typeface="Arial"/>
                <a:cs typeface="Arial"/>
              </a:rPr>
              <a:t>L</a:t>
            </a:r>
            <a:r>
              <a:rPr sz="2300" b="1" spc="-5" dirty="0">
                <a:solidFill>
                  <a:srgbClr val="58595B"/>
                </a:solidFill>
                <a:latin typeface="Arial"/>
                <a:cs typeface="Arial"/>
              </a:rPr>
              <a:t>A</a:t>
            </a:r>
            <a:r>
              <a:rPr sz="2300" b="1" spc="-35" dirty="0">
                <a:solidFill>
                  <a:srgbClr val="58595B"/>
                </a:solidFill>
                <a:latin typeface="Arial"/>
                <a:cs typeface="Arial"/>
              </a:rPr>
              <a:t>B</a:t>
            </a:r>
            <a:r>
              <a:rPr sz="2300" b="1" spc="-5" dirty="0">
                <a:solidFill>
                  <a:srgbClr val="58595B"/>
                </a:solidFill>
                <a:latin typeface="Arial"/>
                <a:cs typeface="Arial"/>
              </a:rPr>
              <a:t>O</a:t>
            </a:r>
            <a:r>
              <a:rPr sz="2300" b="1" spc="-45" dirty="0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sz="2300" b="1" spc="-35" dirty="0">
                <a:solidFill>
                  <a:srgbClr val="58595B"/>
                </a:solidFill>
                <a:latin typeface="Arial"/>
                <a:cs typeface="Arial"/>
              </a:rPr>
              <a:t>C</a:t>
            </a:r>
            <a:r>
              <a:rPr sz="2300" b="1" dirty="0">
                <a:solidFill>
                  <a:srgbClr val="58595B"/>
                </a:solidFill>
                <a:latin typeface="Arial"/>
                <a:cs typeface="Arial"/>
              </a:rPr>
              <a:t>E  </a:t>
            </a:r>
            <a:r>
              <a:rPr sz="2300" b="1" spc="-20" dirty="0">
                <a:solidFill>
                  <a:srgbClr val="58595B"/>
                </a:solidFill>
                <a:latin typeface="Arial"/>
                <a:cs typeface="Arial"/>
              </a:rPr>
              <a:t>KOŠICE-OKOLIE  </a:t>
            </a:r>
            <a:r>
              <a:rPr sz="2300" b="1" spc="-10" dirty="0">
                <a:solidFill>
                  <a:srgbClr val="58595B"/>
                </a:solidFill>
                <a:latin typeface="Arial"/>
                <a:cs typeface="Arial"/>
              </a:rPr>
              <a:t>SNINA</a:t>
            </a:r>
            <a:endParaRPr sz="2300">
              <a:latin typeface="Arial"/>
              <a:cs typeface="Arial"/>
            </a:endParaRPr>
          </a:p>
          <a:p>
            <a:pPr marL="12700" marR="1338580">
              <a:lnSpc>
                <a:spcPct val="137700"/>
              </a:lnSpc>
            </a:pPr>
            <a:r>
              <a:rPr sz="2300" b="1" spc="-30" dirty="0">
                <a:solidFill>
                  <a:srgbClr val="58595B"/>
                </a:solidFill>
                <a:latin typeface="Arial"/>
                <a:cs typeface="Arial"/>
              </a:rPr>
              <a:t>LEVOČA  </a:t>
            </a:r>
            <a:r>
              <a:rPr sz="2300" b="1" spc="5" dirty="0">
                <a:solidFill>
                  <a:srgbClr val="58595B"/>
                </a:solidFill>
                <a:latin typeface="Arial"/>
                <a:cs typeface="Arial"/>
              </a:rPr>
              <a:t>M</a:t>
            </a:r>
            <a:r>
              <a:rPr sz="2300" b="1" dirty="0">
                <a:solidFill>
                  <a:srgbClr val="58595B"/>
                </a:solidFill>
                <a:latin typeface="Arial"/>
                <a:cs typeface="Arial"/>
              </a:rPr>
              <a:t>I</a:t>
            </a:r>
            <a:r>
              <a:rPr sz="2300" b="1" spc="-35" dirty="0">
                <a:solidFill>
                  <a:srgbClr val="58595B"/>
                </a:solidFill>
                <a:latin typeface="Arial"/>
                <a:cs typeface="Arial"/>
              </a:rPr>
              <a:t>C</a:t>
            </a:r>
            <a:r>
              <a:rPr sz="2300" b="1" spc="-5" dirty="0">
                <a:solidFill>
                  <a:srgbClr val="58595B"/>
                </a:solidFill>
                <a:latin typeface="Arial"/>
                <a:cs typeface="Arial"/>
              </a:rPr>
              <a:t>HA</a:t>
            </a:r>
            <a:r>
              <a:rPr sz="2300" b="1" spc="-60" dirty="0">
                <a:solidFill>
                  <a:srgbClr val="58595B"/>
                </a:solidFill>
                <a:latin typeface="Arial"/>
                <a:cs typeface="Arial"/>
              </a:rPr>
              <a:t>L</a:t>
            </a:r>
            <a:r>
              <a:rPr sz="2300" b="1" spc="-65" dirty="0">
                <a:solidFill>
                  <a:srgbClr val="58595B"/>
                </a:solidFill>
                <a:latin typeface="Arial"/>
                <a:cs typeface="Arial"/>
              </a:rPr>
              <a:t>O</a:t>
            </a:r>
            <a:r>
              <a:rPr sz="2300" b="1" spc="-75" dirty="0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sz="2300" b="1" spc="-35" dirty="0">
                <a:solidFill>
                  <a:srgbClr val="58595B"/>
                </a:solidFill>
                <a:latin typeface="Arial"/>
                <a:cs typeface="Arial"/>
              </a:rPr>
              <a:t>C</a:t>
            </a:r>
            <a:r>
              <a:rPr sz="2300" b="1" dirty="0">
                <a:solidFill>
                  <a:srgbClr val="58595B"/>
                </a:solidFill>
                <a:latin typeface="Arial"/>
                <a:cs typeface="Arial"/>
              </a:rPr>
              <a:t>E  </a:t>
            </a:r>
            <a:r>
              <a:rPr sz="2300" b="1" spc="-45" dirty="0">
                <a:solidFill>
                  <a:srgbClr val="58595B"/>
                </a:solidFill>
                <a:latin typeface="Arial"/>
                <a:cs typeface="Arial"/>
              </a:rPr>
              <a:t>STROPKOV</a:t>
            </a:r>
            <a:endParaRPr sz="23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F8196518-CB05-EF48-AFCC-41097B722855}"/>
              </a:ext>
            </a:extLst>
          </p:cNvPr>
          <p:cNvGrpSpPr/>
          <p:nvPr/>
        </p:nvGrpSpPr>
        <p:grpSpPr>
          <a:xfrm>
            <a:off x="3956111" y="3283005"/>
            <a:ext cx="5028238" cy="5028238"/>
            <a:chOff x="9136291" y="5316031"/>
            <a:chExt cx="5028238" cy="5028238"/>
          </a:xfrm>
        </p:grpSpPr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BAFD2C40-262C-8644-8C44-6C165FAD58D5}"/>
                </a:ext>
              </a:extLst>
            </p:cNvPr>
            <p:cNvSpPr/>
            <p:nvPr/>
          </p:nvSpPr>
          <p:spPr>
            <a:xfrm>
              <a:off x="9136291" y="5316031"/>
              <a:ext cx="5028238" cy="5028238"/>
            </a:xfrm>
            <a:prstGeom prst="ellipse">
              <a:avLst/>
            </a:prstGeom>
            <a:solidFill>
              <a:srgbClr val="F57F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CB27B79E-B4ED-4541-B93F-9AC2AECF9C09}"/>
                </a:ext>
              </a:extLst>
            </p:cNvPr>
            <p:cNvSpPr txBox="1"/>
            <p:nvPr/>
          </p:nvSpPr>
          <p:spPr>
            <a:xfrm>
              <a:off x="9431975" y="7795237"/>
              <a:ext cx="4436425" cy="155298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algn="ctr">
                <a:lnSpc>
                  <a:spcPts val="12000"/>
                </a:lnSpc>
              </a:pPr>
              <a:r>
                <a:rPr lang="sk-SK" sz="10000" b="1" spc="-235" dirty="0">
                  <a:solidFill>
                    <a:srgbClr val="FFFFFF"/>
                  </a:solidFill>
                  <a:latin typeface="Arial"/>
                  <a:cs typeface="Arial"/>
                </a:rPr>
                <a:t>0 - 1 %</a:t>
              </a:r>
              <a:endParaRPr sz="10000">
                <a:latin typeface="Arial"/>
                <a:cs typeface="Arial"/>
              </a:endParaRPr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E0565443-5470-134A-9ED5-C58387319CFF}"/>
                </a:ext>
              </a:extLst>
            </p:cNvPr>
            <p:cNvSpPr txBox="1"/>
            <p:nvPr/>
          </p:nvSpPr>
          <p:spPr>
            <a:xfrm>
              <a:off x="9891038" y="5995426"/>
              <a:ext cx="3466958" cy="1574662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algn="ctr">
                <a:lnSpc>
                  <a:spcPts val="4060"/>
                </a:lnSpc>
                <a:spcBef>
                  <a:spcPts val="110"/>
                </a:spcBef>
              </a:pPr>
              <a:r>
                <a:rPr lang="sk-SK" sz="3050" b="1" spc="-35" dirty="0">
                  <a:solidFill>
                    <a:srgbClr val="FFFFFF"/>
                  </a:solidFill>
                  <a:latin typeface="Arial"/>
                  <a:cs typeface="Arial"/>
                </a:rPr>
                <a:t>ZVÝHODNENÁ</a:t>
              </a:r>
            </a:p>
            <a:p>
              <a:pPr algn="ctr">
                <a:lnSpc>
                  <a:spcPts val="4060"/>
                </a:lnSpc>
                <a:spcBef>
                  <a:spcPts val="110"/>
                </a:spcBef>
              </a:pPr>
              <a:r>
                <a:rPr lang="sk-SK" sz="3050" b="1" spc="-35" dirty="0">
                  <a:solidFill>
                    <a:srgbClr val="FFFFFF"/>
                  </a:solidFill>
                  <a:latin typeface="Arial"/>
                  <a:cs typeface="Arial"/>
                </a:rPr>
                <a:t>ÚROKOVÁ</a:t>
              </a:r>
            </a:p>
            <a:p>
              <a:pPr algn="ctr">
                <a:lnSpc>
                  <a:spcPts val="4060"/>
                </a:lnSpc>
                <a:spcBef>
                  <a:spcPts val="110"/>
                </a:spcBef>
              </a:pPr>
              <a:r>
                <a:rPr lang="sk-SK" sz="3050" b="1" spc="-35" dirty="0">
                  <a:solidFill>
                    <a:srgbClr val="FFFFFF"/>
                  </a:solidFill>
                  <a:latin typeface="Arial"/>
                  <a:cs typeface="Arial"/>
                </a:rPr>
                <a:t>SADZBA</a:t>
              </a:r>
              <a:endParaRPr sz="305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800" y="0"/>
            <a:ext cx="9601200" cy="3429000"/>
          </a:xfrm>
          <a:custGeom>
            <a:avLst/>
            <a:gdLst/>
            <a:ahLst/>
            <a:cxnLst/>
            <a:rect l="l" t="t" r="r" b="b"/>
            <a:pathLst>
              <a:path w="9601200" h="3429000">
                <a:moveTo>
                  <a:pt x="0" y="3429000"/>
                </a:moveTo>
                <a:lnTo>
                  <a:pt x="9601200" y="3429000"/>
                </a:lnTo>
                <a:lnTo>
                  <a:pt x="96012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10200" y="0"/>
            <a:ext cx="165100" cy="3429000"/>
          </a:xfrm>
          <a:custGeom>
            <a:avLst/>
            <a:gdLst/>
            <a:ahLst/>
            <a:cxnLst/>
            <a:rect l="l" t="t" r="r" b="b"/>
            <a:pathLst>
              <a:path w="165100" h="3429000">
                <a:moveTo>
                  <a:pt x="0" y="3429000"/>
                </a:moveTo>
                <a:lnTo>
                  <a:pt x="165100" y="3429000"/>
                </a:lnTo>
                <a:lnTo>
                  <a:pt x="1651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38800" y="6680200"/>
            <a:ext cx="9601200" cy="1320800"/>
          </a:xfrm>
          <a:custGeom>
            <a:avLst/>
            <a:gdLst/>
            <a:ahLst/>
            <a:cxnLst/>
            <a:rect l="l" t="t" r="r" b="b"/>
            <a:pathLst>
              <a:path w="9601200" h="1320800">
                <a:moveTo>
                  <a:pt x="0" y="1320800"/>
                </a:moveTo>
                <a:lnTo>
                  <a:pt x="9601200" y="1320800"/>
                </a:lnTo>
                <a:lnTo>
                  <a:pt x="96012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0200" y="6680200"/>
            <a:ext cx="165100" cy="1320800"/>
          </a:xfrm>
          <a:custGeom>
            <a:avLst/>
            <a:gdLst/>
            <a:ahLst/>
            <a:cxnLst/>
            <a:rect l="l" t="t" r="r" b="b"/>
            <a:pathLst>
              <a:path w="165100" h="1320800">
                <a:moveTo>
                  <a:pt x="0" y="1320800"/>
                </a:moveTo>
                <a:lnTo>
                  <a:pt x="165100" y="1320800"/>
                </a:lnTo>
                <a:lnTo>
                  <a:pt x="165100" y="0"/>
                </a:lnTo>
                <a:lnTo>
                  <a:pt x="0" y="0"/>
                </a:lnTo>
                <a:lnTo>
                  <a:pt x="0" y="13208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38800" y="3479800"/>
            <a:ext cx="9601200" cy="3149600"/>
          </a:xfrm>
          <a:custGeom>
            <a:avLst/>
            <a:gdLst/>
            <a:ahLst/>
            <a:cxnLst/>
            <a:rect l="l" t="t" r="r" b="b"/>
            <a:pathLst>
              <a:path w="9601200" h="3149600">
                <a:moveTo>
                  <a:pt x="0" y="3149600"/>
                </a:moveTo>
                <a:lnTo>
                  <a:pt x="9601200" y="3149600"/>
                </a:lnTo>
                <a:lnTo>
                  <a:pt x="96012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10200" y="3479800"/>
            <a:ext cx="165100" cy="3149600"/>
          </a:xfrm>
          <a:custGeom>
            <a:avLst/>
            <a:gdLst/>
            <a:ahLst/>
            <a:cxnLst/>
            <a:rect l="l" t="t" r="r" b="b"/>
            <a:pathLst>
              <a:path w="165100" h="3149600">
                <a:moveTo>
                  <a:pt x="0" y="3149600"/>
                </a:moveTo>
                <a:lnTo>
                  <a:pt x="165100" y="3149600"/>
                </a:lnTo>
                <a:lnTo>
                  <a:pt x="165100" y="0"/>
                </a:lnTo>
                <a:lnTo>
                  <a:pt x="0" y="0"/>
                </a:lnTo>
                <a:lnTo>
                  <a:pt x="0" y="31496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8800" y="8051787"/>
            <a:ext cx="9601200" cy="2540635"/>
          </a:xfrm>
          <a:custGeom>
            <a:avLst/>
            <a:gdLst/>
            <a:ahLst/>
            <a:cxnLst/>
            <a:rect l="l" t="t" r="r" b="b"/>
            <a:pathLst>
              <a:path w="9601200" h="2540634">
                <a:moveTo>
                  <a:pt x="0" y="2540012"/>
                </a:moveTo>
                <a:lnTo>
                  <a:pt x="9601200" y="2540012"/>
                </a:lnTo>
                <a:lnTo>
                  <a:pt x="9601200" y="0"/>
                </a:lnTo>
                <a:lnTo>
                  <a:pt x="0" y="0"/>
                </a:lnTo>
                <a:lnTo>
                  <a:pt x="0" y="2540012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10200" y="8051800"/>
            <a:ext cx="165100" cy="2540000"/>
          </a:xfrm>
          <a:custGeom>
            <a:avLst/>
            <a:gdLst/>
            <a:ahLst/>
            <a:cxnLst/>
            <a:rect l="l" t="t" r="r" b="b"/>
            <a:pathLst>
              <a:path w="165100" h="2540000">
                <a:moveTo>
                  <a:pt x="0" y="2540000"/>
                </a:moveTo>
                <a:lnTo>
                  <a:pt x="165100" y="2540000"/>
                </a:lnTo>
                <a:lnTo>
                  <a:pt x="165100" y="0"/>
                </a:lnTo>
                <a:lnTo>
                  <a:pt x="0" y="0"/>
                </a:lnTo>
                <a:lnTo>
                  <a:pt x="0" y="2540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931016" y="7106298"/>
            <a:ext cx="7019925" cy="443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spc="-45" dirty="0">
                <a:solidFill>
                  <a:srgbClr val="58595B"/>
                </a:solidFill>
                <a:latin typeface="Arial"/>
                <a:cs typeface="Arial"/>
              </a:rPr>
              <a:t>LIMITOVANÁ </a:t>
            </a:r>
            <a:r>
              <a:rPr sz="2750" b="1" spc="-35" dirty="0">
                <a:solidFill>
                  <a:srgbClr val="58595B"/>
                </a:solidFill>
                <a:latin typeface="Arial"/>
                <a:cs typeface="Arial"/>
              </a:rPr>
              <a:t>PODLAHOVÁ </a:t>
            </a:r>
            <a:r>
              <a:rPr sz="2750" b="1" spc="-40" dirty="0">
                <a:solidFill>
                  <a:srgbClr val="58595B"/>
                </a:solidFill>
                <a:latin typeface="Arial"/>
                <a:cs typeface="Arial"/>
              </a:rPr>
              <a:t>PLOCHA</a:t>
            </a:r>
            <a:r>
              <a:rPr sz="2750" b="1" spc="3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b="1" spc="-25" dirty="0">
                <a:solidFill>
                  <a:srgbClr val="58595B"/>
                </a:solidFill>
                <a:latin typeface="Arial"/>
                <a:cs typeface="Arial"/>
              </a:rPr>
              <a:t>BYTU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35402" y="1168397"/>
            <a:ext cx="976337" cy="11623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930900" y="453329"/>
            <a:ext cx="7473315" cy="2455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5080">
              <a:lnSpc>
                <a:spcPct val="105400"/>
              </a:lnSpc>
              <a:spcBef>
                <a:spcPts val="100"/>
              </a:spcBef>
            </a:pPr>
            <a:r>
              <a:rPr sz="2750" b="1" spc="-40" dirty="0">
                <a:solidFill>
                  <a:srgbClr val="58595B"/>
                </a:solidFill>
                <a:latin typeface="Arial"/>
                <a:cs typeface="Arial"/>
              </a:rPr>
              <a:t>ZACHOVANIE </a:t>
            </a:r>
            <a:r>
              <a:rPr sz="2750" b="1" spc="-20" dirty="0">
                <a:solidFill>
                  <a:srgbClr val="58595B"/>
                </a:solidFill>
                <a:latin typeface="Arial"/>
                <a:cs typeface="Arial"/>
              </a:rPr>
              <a:t>NÁJOMNÉHO </a:t>
            </a:r>
            <a:r>
              <a:rPr sz="2750" b="1" spc="-5" dirty="0">
                <a:solidFill>
                  <a:srgbClr val="58595B"/>
                </a:solidFill>
                <a:latin typeface="Arial"/>
                <a:cs typeface="Arial"/>
              </a:rPr>
              <a:t>CHARAKTERU  </a:t>
            </a:r>
            <a:r>
              <a:rPr sz="2750" b="1" spc="-45" dirty="0">
                <a:solidFill>
                  <a:srgbClr val="58595B"/>
                </a:solidFill>
                <a:latin typeface="Arial"/>
                <a:cs typeface="Arial"/>
              </a:rPr>
              <a:t>BYTOV </a:t>
            </a:r>
            <a:endParaRPr sz="2750" dirty="0">
              <a:latin typeface="Arial"/>
              <a:cs typeface="Arial"/>
            </a:endParaRPr>
          </a:p>
          <a:p>
            <a:pPr marL="12700" marR="280670">
              <a:lnSpc>
                <a:spcPct val="105400"/>
              </a:lnSpc>
              <a:spcBef>
                <a:spcPts val="1745"/>
              </a:spcBef>
            </a:pP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Úver </a:t>
            </a:r>
            <a:r>
              <a:rPr sz="2750" spc="-20" dirty="0">
                <a:solidFill>
                  <a:srgbClr val="58595B"/>
                </a:solidFill>
                <a:latin typeface="Arial"/>
                <a:cs typeface="Arial"/>
              </a:rPr>
              <a:t>je 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možné </a:t>
            </a:r>
            <a:r>
              <a:rPr sz="2750" spc="-25" dirty="0">
                <a:solidFill>
                  <a:srgbClr val="58595B"/>
                </a:solidFill>
                <a:latin typeface="Arial"/>
                <a:cs typeface="Arial"/>
              </a:rPr>
              <a:t>predčasne 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splatiť </a:t>
            </a:r>
            <a:r>
              <a:rPr sz="2750" dirty="0">
                <a:solidFill>
                  <a:srgbClr val="58595B"/>
                </a:solidFill>
                <a:latin typeface="Arial"/>
                <a:cs typeface="Arial"/>
              </a:rPr>
              <a:t>až </a:t>
            </a:r>
            <a:r>
              <a:rPr sz="2750" spc="-15" dirty="0">
                <a:solidFill>
                  <a:srgbClr val="58595B"/>
                </a:solidFill>
                <a:latin typeface="Arial"/>
                <a:cs typeface="Arial"/>
              </a:rPr>
              <a:t>po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uplynutí 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30 </a:t>
            </a:r>
            <a:r>
              <a:rPr sz="2750" spc="-50" dirty="0">
                <a:solidFill>
                  <a:srgbClr val="58595B"/>
                </a:solidFill>
                <a:latin typeface="Arial"/>
                <a:cs typeface="Arial"/>
              </a:rPr>
              <a:t>rokov </a:t>
            </a:r>
            <a:r>
              <a:rPr sz="2750" spc="-15" dirty="0">
                <a:solidFill>
                  <a:srgbClr val="58595B"/>
                </a:solidFill>
                <a:latin typeface="Arial"/>
                <a:cs typeface="Arial"/>
              </a:rPr>
              <a:t>od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nadobudnutia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právoplatnosti 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kolaudačného rozhodnutia 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nájomného</a:t>
            </a:r>
            <a:r>
              <a:rPr sz="2750" spc="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bytu.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30900" y="8579057"/>
            <a:ext cx="7640320" cy="1167765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750" b="1" spc="-45" dirty="0">
                <a:solidFill>
                  <a:srgbClr val="58595B"/>
                </a:solidFill>
                <a:latin typeface="Arial"/>
                <a:cs typeface="Arial"/>
              </a:rPr>
              <a:t>LIMITOVANÉ </a:t>
            </a:r>
            <a:r>
              <a:rPr sz="2750" b="1" spc="-30" dirty="0">
                <a:solidFill>
                  <a:srgbClr val="58595B"/>
                </a:solidFill>
                <a:latin typeface="Arial"/>
                <a:cs typeface="Arial"/>
              </a:rPr>
              <a:t>OPRÁVNENÉ </a:t>
            </a:r>
            <a:r>
              <a:rPr sz="2750" b="1" spc="-20" dirty="0">
                <a:solidFill>
                  <a:srgbClr val="58595B"/>
                </a:solidFill>
                <a:latin typeface="Arial"/>
                <a:cs typeface="Arial"/>
              </a:rPr>
              <a:t>NÁKLADY</a:t>
            </a:r>
            <a:r>
              <a:rPr sz="2750" b="1" spc="4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b="1" spc="-100" dirty="0">
                <a:solidFill>
                  <a:srgbClr val="58595B"/>
                </a:solidFill>
                <a:latin typeface="Arial"/>
                <a:cs typeface="Arial"/>
              </a:rPr>
              <a:t>STAVBY</a:t>
            </a:r>
            <a:endParaRPr sz="2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750" spc="-50" dirty="0">
                <a:solidFill>
                  <a:srgbClr val="58595B"/>
                </a:solidFill>
                <a:latin typeface="Arial"/>
                <a:cs typeface="Arial"/>
              </a:rPr>
              <a:t>Podľa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prílohy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k 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vyhláške </a:t>
            </a:r>
            <a:r>
              <a:rPr sz="2750" spc="-25" dirty="0">
                <a:solidFill>
                  <a:srgbClr val="58595B"/>
                </a:solidFill>
                <a:latin typeface="Arial"/>
                <a:cs typeface="Arial"/>
              </a:rPr>
              <a:t>č. </a:t>
            </a:r>
            <a:r>
              <a:rPr sz="2750" spc="-95" dirty="0">
                <a:solidFill>
                  <a:srgbClr val="58595B"/>
                </a:solidFill>
                <a:latin typeface="Arial"/>
                <a:cs typeface="Arial"/>
              </a:rPr>
              <a:t>181/2019</a:t>
            </a:r>
            <a:r>
              <a:rPr sz="2750" spc="11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15" dirty="0">
                <a:solidFill>
                  <a:srgbClr val="58595B"/>
                </a:solidFill>
                <a:latin typeface="Arial"/>
                <a:cs typeface="Arial"/>
              </a:rPr>
              <a:t>Z.z.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30900" y="3759942"/>
            <a:ext cx="8927465" cy="29007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750" b="1" spc="-45" dirty="0">
                <a:solidFill>
                  <a:srgbClr val="58595B"/>
                </a:solidFill>
                <a:latin typeface="Arial"/>
                <a:cs typeface="Arial"/>
              </a:rPr>
              <a:t>LIMITOVANÝ </a:t>
            </a:r>
            <a:r>
              <a:rPr sz="2750" b="1" spc="-25" dirty="0">
                <a:solidFill>
                  <a:srgbClr val="58595B"/>
                </a:solidFill>
                <a:latin typeface="Arial"/>
                <a:cs typeface="Arial"/>
              </a:rPr>
              <a:t>PRÍJEM</a:t>
            </a:r>
            <a:r>
              <a:rPr sz="2750" b="1" spc="3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b="1" spc="-25" dirty="0">
                <a:solidFill>
                  <a:srgbClr val="58595B"/>
                </a:solidFill>
                <a:latin typeface="Arial"/>
                <a:cs typeface="Arial"/>
              </a:rPr>
              <a:t>NÁJOMCU</a:t>
            </a:r>
            <a:endParaRPr sz="2750" dirty="0">
              <a:latin typeface="Arial"/>
              <a:cs typeface="Arial"/>
            </a:endParaRPr>
          </a:p>
          <a:p>
            <a:pPr marL="12700" marR="5080">
              <a:lnSpc>
                <a:spcPct val="105400"/>
              </a:lnSpc>
              <a:spcBef>
                <a:spcPts val="1920"/>
              </a:spcBef>
            </a:pPr>
            <a:r>
              <a:rPr sz="2750" spc="-20" dirty="0">
                <a:solidFill>
                  <a:srgbClr val="58595B"/>
                </a:solidFill>
                <a:latin typeface="Arial"/>
                <a:cs typeface="Arial"/>
              </a:rPr>
              <a:t>§22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zákona </a:t>
            </a:r>
            <a:r>
              <a:rPr sz="2750" spc="-25" dirty="0">
                <a:solidFill>
                  <a:srgbClr val="58595B"/>
                </a:solidFill>
                <a:latin typeface="Arial"/>
                <a:cs typeface="Arial"/>
              </a:rPr>
              <a:t>č.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443/2010 </a:t>
            </a:r>
            <a:r>
              <a:rPr sz="2750" spc="-15" dirty="0">
                <a:solidFill>
                  <a:srgbClr val="58595B"/>
                </a:solidFill>
                <a:latin typeface="Arial"/>
                <a:cs typeface="Arial"/>
              </a:rPr>
              <a:t>Z.z.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v </a:t>
            </a:r>
            <a:r>
              <a:rPr sz="2750" spc="-45" dirty="0">
                <a:solidFill>
                  <a:srgbClr val="58595B"/>
                </a:solidFill>
                <a:latin typeface="Arial"/>
                <a:cs typeface="Arial"/>
              </a:rPr>
              <a:t>znení </a:t>
            </a:r>
            <a:r>
              <a:rPr sz="2750" spc="-40" dirty="0">
                <a:solidFill>
                  <a:srgbClr val="58595B"/>
                </a:solidFill>
                <a:latin typeface="Arial"/>
                <a:cs typeface="Arial"/>
              </a:rPr>
              <a:t>neskorších  </a:t>
            </a:r>
            <a:r>
              <a:rPr sz="2750" spc="-35" dirty="0" err="1">
                <a:solidFill>
                  <a:srgbClr val="58595B"/>
                </a:solidFill>
                <a:latin typeface="Arial"/>
                <a:cs typeface="Arial"/>
              </a:rPr>
              <a:t>predpisov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70" dirty="0">
                <a:solidFill>
                  <a:srgbClr val="58595B"/>
                </a:solidFill>
                <a:latin typeface="Arial"/>
                <a:cs typeface="Arial"/>
              </a:rPr>
              <a:t>(</a:t>
            </a:r>
            <a:r>
              <a:rPr lang="sk-SK" sz="2750" spc="-70" dirty="0">
                <a:solidFill>
                  <a:srgbClr val="58595B"/>
                </a:solidFill>
                <a:latin typeface="Arial"/>
                <a:cs typeface="Arial"/>
              </a:rPr>
              <a:t>mesačný príjem domácnosti </a:t>
            </a:r>
            <a:r>
              <a:rPr sz="2750" spc="-70" dirty="0">
                <a:solidFill>
                  <a:srgbClr val="58595B"/>
                </a:solidFill>
                <a:latin typeface="Arial"/>
                <a:cs typeface="Arial"/>
              </a:rPr>
              <a:t>do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3</a:t>
            </a:r>
            <a:r>
              <a:rPr lang="sk-SK" sz="2750" spc="-5" dirty="0">
                <a:solidFill>
                  <a:srgbClr val="58595B"/>
                </a:solidFill>
                <a:latin typeface="Arial"/>
                <a:cs typeface="Arial"/>
              </a:rPr>
              <a:t>-</a:t>
            </a:r>
            <a:r>
              <a:rPr sz="2750" spc="-35" dirty="0" err="1">
                <a:solidFill>
                  <a:srgbClr val="58595B"/>
                </a:solidFill>
                <a:latin typeface="Arial"/>
                <a:cs typeface="Arial"/>
              </a:rPr>
              <a:t>nás</a:t>
            </a:r>
            <a:r>
              <a:rPr lang="sk-SK" sz="2750" spc="-35" dirty="0">
                <a:solidFill>
                  <a:srgbClr val="58595B"/>
                </a:solidFill>
                <a:latin typeface="Arial"/>
                <a:cs typeface="Arial"/>
              </a:rPr>
              <a:t>.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35" dirty="0" err="1">
                <a:solidFill>
                  <a:srgbClr val="58595B"/>
                </a:solidFill>
                <a:latin typeface="Arial"/>
                <a:cs typeface="Arial"/>
              </a:rPr>
              <a:t>životného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 minima</a:t>
            </a:r>
            <a:r>
              <a:rPr lang="sk-SK" sz="2750" spc="-35" dirty="0">
                <a:solidFill>
                  <a:srgbClr val="58595B"/>
                </a:solidFill>
                <a:latin typeface="Arial"/>
                <a:cs typeface="Arial"/>
              </a:rPr>
              <a:t>,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lang="sk-SK" sz="2750" spc="-25" dirty="0">
                <a:solidFill>
                  <a:srgbClr val="58595B"/>
                </a:solidFill>
                <a:latin typeface="Arial"/>
                <a:cs typeface="Arial"/>
              </a:rPr>
              <a:t>  v osobitých prípadoch do 4-nás. životného minima</a:t>
            </a:r>
            <a:r>
              <a:rPr sz="2750" spc="-25" dirty="0">
                <a:solidFill>
                  <a:srgbClr val="58595B"/>
                </a:solidFill>
                <a:latin typeface="Arial"/>
                <a:cs typeface="Arial"/>
              </a:rPr>
              <a:t>)  </a:t>
            </a:r>
            <a:r>
              <a:rPr lang="sk-SK" sz="2750" spc="-25" dirty="0">
                <a:solidFill>
                  <a:srgbClr val="58595B"/>
                </a:solidFill>
                <a:latin typeface="Arial"/>
                <a:cs typeface="Arial"/>
              </a:rPr>
              <a:t>                        </a:t>
            </a:r>
            <a:r>
              <a:rPr sz="2750" b="1" spc="-40" dirty="0" err="1">
                <a:solidFill>
                  <a:srgbClr val="58595B"/>
                </a:solidFill>
                <a:latin typeface="Arial"/>
                <a:cs typeface="Arial"/>
              </a:rPr>
              <a:t>Úver</a:t>
            </a:r>
            <a:r>
              <a:rPr sz="2750" b="1" spc="-40" dirty="0">
                <a:solidFill>
                  <a:srgbClr val="58595B"/>
                </a:solidFill>
                <a:latin typeface="Arial"/>
                <a:cs typeface="Arial"/>
              </a:rPr>
              <a:t> vo </a:t>
            </a:r>
            <a:r>
              <a:rPr sz="2750" b="1" spc="-25" dirty="0">
                <a:solidFill>
                  <a:srgbClr val="58595B"/>
                </a:solidFill>
                <a:latin typeface="Arial"/>
                <a:cs typeface="Arial"/>
              </a:rPr>
              <a:t>výške </a:t>
            </a:r>
            <a:r>
              <a:rPr sz="2750" b="1" spc="-35" dirty="0">
                <a:solidFill>
                  <a:srgbClr val="58595B"/>
                </a:solidFill>
                <a:latin typeface="Arial"/>
                <a:cs typeface="Arial"/>
              </a:rPr>
              <a:t>100 </a:t>
            </a:r>
            <a:r>
              <a:rPr sz="2750" b="1" spc="-5" dirty="0">
                <a:solidFill>
                  <a:srgbClr val="58595B"/>
                </a:solidFill>
                <a:latin typeface="Arial"/>
                <a:cs typeface="Arial"/>
              </a:rPr>
              <a:t>% </a:t>
            </a:r>
            <a:r>
              <a:rPr sz="2750" b="1" spc="-10" dirty="0">
                <a:solidFill>
                  <a:srgbClr val="58595B"/>
                </a:solidFill>
                <a:latin typeface="Arial"/>
                <a:cs typeface="Arial"/>
              </a:rPr>
              <a:t>OC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– </a:t>
            </a:r>
            <a:r>
              <a:rPr sz="2750" spc="-30" dirty="0" err="1">
                <a:solidFill>
                  <a:srgbClr val="58595B"/>
                </a:solidFill>
                <a:latin typeface="Arial"/>
                <a:cs typeface="Arial"/>
              </a:rPr>
              <a:t>mesačný</a:t>
            </a:r>
            <a:r>
              <a:rPr sz="2750" spc="10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25" dirty="0" err="1">
                <a:solidFill>
                  <a:srgbClr val="58595B"/>
                </a:solidFill>
                <a:latin typeface="Arial"/>
                <a:cs typeface="Arial"/>
              </a:rPr>
              <a:t>príjem</a:t>
            </a:r>
            <a:r>
              <a:rPr lang="sk-SK" sz="2750" spc="-2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30" dirty="0" err="1">
                <a:solidFill>
                  <a:srgbClr val="58595B"/>
                </a:solidFill>
                <a:latin typeface="Arial"/>
                <a:cs typeface="Arial"/>
              </a:rPr>
              <a:t>domácnosti</a:t>
            </a:r>
            <a:r>
              <a:rPr sz="2750" spc="-3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20" dirty="0">
                <a:solidFill>
                  <a:srgbClr val="58595B"/>
                </a:solidFill>
                <a:latin typeface="Arial"/>
                <a:cs typeface="Arial"/>
              </a:rPr>
              <a:t>do </a:t>
            </a:r>
            <a:r>
              <a:rPr sz="2750" spc="-5" dirty="0">
                <a:solidFill>
                  <a:srgbClr val="58595B"/>
                </a:solidFill>
                <a:latin typeface="Arial"/>
                <a:cs typeface="Arial"/>
              </a:rPr>
              <a:t>4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násobku životného</a:t>
            </a:r>
            <a:r>
              <a:rPr sz="2750" spc="4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750" spc="-35" dirty="0">
                <a:solidFill>
                  <a:srgbClr val="58595B"/>
                </a:solidFill>
                <a:latin typeface="Arial"/>
                <a:cs typeface="Arial"/>
              </a:rPr>
              <a:t>minima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428545" y="4911762"/>
            <a:ext cx="270510" cy="177165"/>
          </a:xfrm>
          <a:custGeom>
            <a:avLst/>
            <a:gdLst/>
            <a:ahLst/>
            <a:cxnLst/>
            <a:rect l="l" t="t" r="r" b="b"/>
            <a:pathLst>
              <a:path w="270510" h="177164">
                <a:moveTo>
                  <a:pt x="232219" y="0"/>
                </a:moveTo>
                <a:lnTo>
                  <a:pt x="38227" y="0"/>
                </a:lnTo>
                <a:lnTo>
                  <a:pt x="23360" y="3010"/>
                </a:lnTo>
                <a:lnTo>
                  <a:pt x="11207" y="11214"/>
                </a:lnTo>
                <a:lnTo>
                  <a:pt x="3008" y="23370"/>
                </a:lnTo>
                <a:lnTo>
                  <a:pt x="0" y="38239"/>
                </a:lnTo>
                <a:lnTo>
                  <a:pt x="0" y="138480"/>
                </a:lnTo>
                <a:lnTo>
                  <a:pt x="3008" y="153349"/>
                </a:lnTo>
                <a:lnTo>
                  <a:pt x="11207" y="165506"/>
                </a:lnTo>
                <a:lnTo>
                  <a:pt x="23360" y="173710"/>
                </a:lnTo>
                <a:lnTo>
                  <a:pt x="38227" y="176720"/>
                </a:lnTo>
                <a:lnTo>
                  <a:pt x="232219" y="176720"/>
                </a:lnTo>
                <a:lnTo>
                  <a:pt x="247088" y="173710"/>
                </a:lnTo>
                <a:lnTo>
                  <a:pt x="259245" y="165506"/>
                </a:lnTo>
                <a:lnTo>
                  <a:pt x="267448" y="153349"/>
                </a:lnTo>
                <a:lnTo>
                  <a:pt x="270459" y="138480"/>
                </a:lnTo>
                <a:lnTo>
                  <a:pt x="38227" y="138480"/>
                </a:lnTo>
                <a:lnTo>
                  <a:pt x="38227" y="38239"/>
                </a:lnTo>
                <a:lnTo>
                  <a:pt x="270459" y="38239"/>
                </a:lnTo>
                <a:lnTo>
                  <a:pt x="267448" y="23370"/>
                </a:lnTo>
                <a:lnTo>
                  <a:pt x="259245" y="11214"/>
                </a:lnTo>
                <a:lnTo>
                  <a:pt x="247088" y="3010"/>
                </a:lnTo>
                <a:lnTo>
                  <a:pt x="232219" y="0"/>
                </a:lnTo>
                <a:close/>
              </a:path>
              <a:path w="270510" h="177164">
                <a:moveTo>
                  <a:pt x="270459" y="38239"/>
                </a:moveTo>
                <a:lnTo>
                  <a:pt x="232219" y="38239"/>
                </a:lnTo>
                <a:lnTo>
                  <a:pt x="232244" y="138480"/>
                </a:lnTo>
                <a:lnTo>
                  <a:pt x="270459" y="138480"/>
                </a:lnTo>
                <a:lnTo>
                  <a:pt x="270459" y="38239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65F641F2-AFB3-B647-8B21-46342FE9BC73}"/>
              </a:ext>
            </a:extLst>
          </p:cNvPr>
          <p:cNvGrpSpPr/>
          <p:nvPr/>
        </p:nvGrpSpPr>
        <p:grpSpPr>
          <a:xfrm>
            <a:off x="3835398" y="4451253"/>
            <a:ext cx="827409" cy="883013"/>
            <a:chOff x="3835398" y="4451253"/>
            <a:chExt cx="827409" cy="883013"/>
          </a:xfrm>
        </p:grpSpPr>
        <p:sp>
          <p:nvSpPr>
            <p:cNvPr id="29" name="object 29"/>
            <p:cNvSpPr/>
            <p:nvPr/>
          </p:nvSpPr>
          <p:spPr>
            <a:xfrm>
              <a:off x="3835398" y="4666246"/>
              <a:ext cx="827405" cy="668020"/>
            </a:xfrm>
            <a:custGeom>
              <a:avLst/>
              <a:gdLst/>
              <a:ahLst/>
              <a:cxnLst/>
              <a:rect l="l" t="t" r="r" b="b"/>
              <a:pathLst>
                <a:path w="827404" h="668020">
                  <a:moveTo>
                    <a:pt x="808113" y="0"/>
                  </a:moveTo>
                  <a:lnTo>
                    <a:pt x="19113" y="0"/>
                  </a:lnTo>
                  <a:lnTo>
                    <a:pt x="11674" y="1500"/>
                  </a:lnTo>
                  <a:lnTo>
                    <a:pt x="5599" y="5594"/>
                  </a:lnTo>
                  <a:lnTo>
                    <a:pt x="1502" y="11669"/>
                  </a:lnTo>
                  <a:lnTo>
                    <a:pt x="0" y="19113"/>
                  </a:lnTo>
                  <a:lnTo>
                    <a:pt x="0" y="629513"/>
                  </a:lnTo>
                  <a:lnTo>
                    <a:pt x="3008" y="644382"/>
                  </a:lnTo>
                  <a:lnTo>
                    <a:pt x="11209" y="656539"/>
                  </a:lnTo>
                  <a:lnTo>
                    <a:pt x="23365" y="664743"/>
                  </a:lnTo>
                  <a:lnTo>
                    <a:pt x="38239" y="667753"/>
                  </a:lnTo>
                  <a:lnTo>
                    <a:pt x="789000" y="667753"/>
                  </a:lnTo>
                  <a:lnTo>
                    <a:pt x="803869" y="664743"/>
                  </a:lnTo>
                  <a:lnTo>
                    <a:pt x="816025" y="656539"/>
                  </a:lnTo>
                  <a:lnTo>
                    <a:pt x="824229" y="644382"/>
                  </a:lnTo>
                  <a:lnTo>
                    <a:pt x="827239" y="629513"/>
                  </a:lnTo>
                  <a:lnTo>
                    <a:pt x="38239" y="629513"/>
                  </a:lnTo>
                  <a:lnTo>
                    <a:pt x="38239" y="38239"/>
                  </a:lnTo>
                  <a:lnTo>
                    <a:pt x="827239" y="38239"/>
                  </a:lnTo>
                  <a:lnTo>
                    <a:pt x="827239" y="19113"/>
                  </a:lnTo>
                  <a:lnTo>
                    <a:pt x="825737" y="11669"/>
                  </a:lnTo>
                  <a:lnTo>
                    <a:pt x="821639" y="5594"/>
                  </a:lnTo>
                  <a:lnTo>
                    <a:pt x="815559" y="1500"/>
                  </a:lnTo>
                  <a:lnTo>
                    <a:pt x="808113" y="0"/>
                  </a:lnTo>
                  <a:close/>
                </a:path>
                <a:path w="827404" h="668020">
                  <a:moveTo>
                    <a:pt x="808113" y="384022"/>
                  </a:moveTo>
                  <a:lnTo>
                    <a:pt x="800674" y="385523"/>
                  </a:lnTo>
                  <a:lnTo>
                    <a:pt x="794599" y="389616"/>
                  </a:lnTo>
                  <a:lnTo>
                    <a:pt x="790502" y="395691"/>
                  </a:lnTo>
                  <a:lnTo>
                    <a:pt x="789000" y="403136"/>
                  </a:lnTo>
                  <a:lnTo>
                    <a:pt x="789000" y="629513"/>
                  </a:lnTo>
                  <a:lnTo>
                    <a:pt x="827239" y="629513"/>
                  </a:lnTo>
                  <a:lnTo>
                    <a:pt x="827239" y="403136"/>
                  </a:lnTo>
                  <a:lnTo>
                    <a:pt x="825737" y="395691"/>
                  </a:lnTo>
                  <a:lnTo>
                    <a:pt x="821639" y="389616"/>
                  </a:lnTo>
                  <a:lnTo>
                    <a:pt x="815559" y="385523"/>
                  </a:lnTo>
                  <a:lnTo>
                    <a:pt x="808113" y="384022"/>
                  </a:lnTo>
                  <a:close/>
                </a:path>
                <a:path w="827404" h="668020">
                  <a:moveTo>
                    <a:pt x="827239" y="38239"/>
                  </a:moveTo>
                  <a:lnTo>
                    <a:pt x="789000" y="38239"/>
                  </a:lnTo>
                  <a:lnTo>
                    <a:pt x="789000" y="264617"/>
                  </a:lnTo>
                  <a:lnTo>
                    <a:pt x="790502" y="272061"/>
                  </a:lnTo>
                  <a:lnTo>
                    <a:pt x="794599" y="278136"/>
                  </a:lnTo>
                  <a:lnTo>
                    <a:pt x="800674" y="282230"/>
                  </a:lnTo>
                  <a:lnTo>
                    <a:pt x="808113" y="283730"/>
                  </a:lnTo>
                  <a:lnTo>
                    <a:pt x="815559" y="282230"/>
                  </a:lnTo>
                  <a:lnTo>
                    <a:pt x="821639" y="278136"/>
                  </a:lnTo>
                  <a:lnTo>
                    <a:pt x="825737" y="272061"/>
                  </a:lnTo>
                  <a:lnTo>
                    <a:pt x="827239" y="264617"/>
                  </a:lnTo>
                  <a:lnTo>
                    <a:pt x="827239" y="38239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35402" y="4596403"/>
              <a:ext cx="827405" cy="108585"/>
            </a:xfrm>
            <a:custGeom>
              <a:avLst/>
              <a:gdLst/>
              <a:ahLst/>
              <a:cxnLst/>
              <a:rect l="l" t="t" r="r" b="b"/>
              <a:pathLst>
                <a:path w="827404" h="108585">
                  <a:moveTo>
                    <a:pt x="295567" y="0"/>
                  </a:moveTo>
                  <a:lnTo>
                    <a:pt x="38227" y="0"/>
                  </a:lnTo>
                  <a:lnTo>
                    <a:pt x="23360" y="3010"/>
                  </a:lnTo>
                  <a:lnTo>
                    <a:pt x="11207" y="11214"/>
                  </a:lnTo>
                  <a:lnTo>
                    <a:pt x="3008" y="23370"/>
                  </a:lnTo>
                  <a:lnTo>
                    <a:pt x="0" y="38239"/>
                  </a:lnTo>
                  <a:lnTo>
                    <a:pt x="0" y="88963"/>
                  </a:lnTo>
                  <a:lnTo>
                    <a:pt x="1502" y="96407"/>
                  </a:lnTo>
                  <a:lnTo>
                    <a:pt x="5599" y="102482"/>
                  </a:lnTo>
                  <a:lnTo>
                    <a:pt x="11674" y="106576"/>
                  </a:lnTo>
                  <a:lnTo>
                    <a:pt x="19113" y="108076"/>
                  </a:lnTo>
                  <a:lnTo>
                    <a:pt x="808113" y="108076"/>
                  </a:lnTo>
                  <a:lnTo>
                    <a:pt x="815552" y="106576"/>
                  </a:lnTo>
                  <a:lnTo>
                    <a:pt x="821628" y="102482"/>
                  </a:lnTo>
                  <a:lnTo>
                    <a:pt x="825724" y="96407"/>
                  </a:lnTo>
                  <a:lnTo>
                    <a:pt x="827227" y="88963"/>
                  </a:lnTo>
                  <a:lnTo>
                    <a:pt x="827227" y="69837"/>
                  </a:lnTo>
                  <a:lnTo>
                    <a:pt x="38227" y="69837"/>
                  </a:lnTo>
                  <a:lnTo>
                    <a:pt x="38227" y="38239"/>
                  </a:lnTo>
                  <a:lnTo>
                    <a:pt x="295567" y="38239"/>
                  </a:lnTo>
                  <a:lnTo>
                    <a:pt x="303005" y="36738"/>
                  </a:lnTo>
                  <a:lnTo>
                    <a:pt x="309081" y="32643"/>
                  </a:lnTo>
                  <a:lnTo>
                    <a:pt x="313178" y="26565"/>
                  </a:lnTo>
                  <a:lnTo>
                    <a:pt x="314680" y="19113"/>
                  </a:lnTo>
                  <a:lnTo>
                    <a:pt x="313178" y="11669"/>
                  </a:lnTo>
                  <a:lnTo>
                    <a:pt x="309081" y="5594"/>
                  </a:lnTo>
                  <a:lnTo>
                    <a:pt x="303005" y="1500"/>
                  </a:lnTo>
                  <a:lnTo>
                    <a:pt x="295567" y="0"/>
                  </a:lnTo>
                  <a:close/>
                </a:path>
                <a:path w="827404" h="108585">
                  <a:moveTo>
                    <a:pt x="789000" y="0"/>
                  </a:moveTo>
                  <a:lnTo>
                    <a:pt x="591832" y="0"/>
                  </a:lnTo>
                  <a:lnTo>
                    <a:pt x="584393" y="1500"/>
                  </a:lnTo>
                  <a:lnTo>
                    <a:pt x="578318" y="5594"/>
                  </a:lnTo>
                  <a:lnTo>
                    <a:pt x="574221" y="11669"/>
                  </a:lnTo>
                  <a:lnTo>
                    <a:pt x="572719" y="19113"/>
                  </a:lnTo>
                  <a:lnTo>
                    <a:pt x="574221" y="26565"/>
                  </a:lnTo>
                  <a:lnTo>
                    <a:pt x="578318" y="32643"/>
                  </a:lnTo>
                  <a:lnTo>
                    <a:pt x="584393" y="36738"/>
                  </a:lnTo>
                  <a:lnTo>
                    <a:pt x="591832" y="38239"/>
                  </a:lnTo>
                  <a:lnTo>
                    <a:pt x="789000" y="38239"/>
                  </a:lnTo>
                  <a:lnTo>
                    <a:pt x="789000" y="69837"/>
                  </a:lnTo>
                  <a:lnTo>
                    <a:pt x="827227" y="69837"/>
                  </a:lnTo>
                  <a:lnTo>
                    <a:pt x="827227" y="38239"/>
                  </a:lnTo>
                  <a:lnTo>
                    <a:pt x="824218" y="23370"/>
                  </a:lnTo>
                  <a:lnTo>
                    <a:pt x="816019" y="11214"/>
                  </a:lnTo>
                  <a:lnTo>
                    <a:pt x="803867" y="3010"/>
                  </a:lnTo>
                  <a:lnTo>
                    <a:pt x="78900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43498" y="4451253"/>
              <a:ext cx="466090" cy="252095"/>
            </a:xfrm>
            <a:custGeom>
              <a:avLst/>
              <a:gdLst/>
              <a:ahLst/>
              <a:cxnLst/>
              <a:rect l="l" t="t" r="r" b="b"/>
              <a:pathLst>
                <a:path w="466089" h="252095">
                  <a:moveTo>
                    <a:pt x="232843" y="0"/>
                  </a:moveTo>
                  <a:lnTo>
                    <a:pt x="5600" y="219113"/>
                  </a:lnTo>
                  <a:lnTo>
                    <a:pt x="0" y="232632"/>
                  </a:lnTo>
                  <a:lnTo>
                    <a:pt x="1400" y="239826"/>
                  </a:lnTo>
                  <a:lnTo>
                    <a:pt x="5600" y="246151"/>
                  </a:lnTo>
                  <a:lnTo>
                    <a:pt x="9334" y="249885"/>
                  </a:lnTo>
                  <a:lnTo>
                    <a:pt x="14223" y="251752"/>
                  </a:lnTo>
                  <a:lnTo>
                    <a:pt x="24002" y="251752"/>
                  </a:lnTo>
                  <a:lnTo>
                    <a:pt x="28892" y="249885"/>
                  </a:lnTo>
                  <a:lnTo>
                    <a:pt x="232841" y="45923"/>
                  </a:lnTo>
                  <a:lnTo>
                    <a:pt x="286918" y="45923"/>
                  </a:lnTo>
                  <a:lnTo>
                    <a:pt x="246367" y="5372"/>
                  </a:lnTo>
                  <a:lnTo>
                    <a:pt x="240122" y="1343"/>
                  </a:lnTo>
                  <a:lnTo>
                    <a:pt x="232843" y="0"/>
                  </a:lnTo>
                  <a:close/>
                </a:path>
                <a:path w="466089" h="252095">
                  <a:moveTo>
                    <a:pt x="286918" y="45923"/>
                  </a:moveTo>
                  <a:lnTo>
                    <a:pt x="232841" y="45923"/>
                  </a:lnTo>
                  <a:lnTo>
                    <a:pt x="433069" y="246151"/>
                  </a:lnTo>
                  <a:lnTo>
                    <a:pt x="439394" y="250351"/>
                  </a:lnTo>
                  <a:lnTo>
                    <a:pt x="446589" y="251752"/>
                  </a:lnTo>
                  <a:lnTo>
                    <a:pt x="453783" y="250351"/>
                  </a:lnTo>
                  <a:lnTo>
                    <a:pt x="460108" y="246151"/>
                  </a:lnTo>
                  <a:lnTo>
                    <a:pt x="464308" y="239826"/>
                  </a:lnTo>
                  <a:lnTo>
                    <a:pt x="465708" y="232632"/>
                  </a:lnTo>
                  <a:lnTo>
                    <a:pt x="464308" y="225438"/>
                  </a:lnTo>
                  <a:lnTo>
                    <a:pt x="460108" y="219113"/>
                  </a:lnTo>
                  <a:lnTo>
                    <a:pt x="286918" y="45923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Skupina 50">
            <a:extLst>
              <a:ext uri="{FF2B5EF4-FFF2-40B4-BE49-F238E27FC236}">
                <a16:creationId xmlns:a16="http://schemas.microsoft.com/office/drawing/2014/main" id="{8A4258B2-760A-A445-9B56-F62B0EF5073E}"/>
              </a:ext>
            </a:extLst>
          </p:cNvPr>
          <p:cNvGrpSpPr/>
          <p:nvPr/>
        </p:nvGrpSpPr>
        <p:grpSpPr>
          <a:xfrm>
            <a:off x="3708400" y="8788405"/>
            <a:ext cx="1207989" cy="1078053"/>
            <a:chOff x="3708400" y="8788405"/>
            <a:chExt cx="1207989" cy="1078053"/>
          </a:xfrm>
        </p:grpSpPr>
        <p:sp>
          <p:nvSpPr>
            <p:cNvPr id="33" name="object 33"/>
            <p:cNvSpPr/>
            <p:nvPr/>
          </p:nvSpPr>
          <p:spPr>
            <a:xfrm>
              <a:off x="3802891" y="9042887"/>
              <a:ext cx="158750" cy="336550"/>
            </a:xfrm>
            <a:custGeom>
              <a:avLst/>
              <a:gdLst/>
              <a:ahLst/>
              <a:cxnLst/>
              <a:rect l="l" t="t" r="r" b="b"/>
              <a:pathLst>
                <a:path w="158750" h="336550">
                  <a:moveTo>
                    <a:pt x="121843" y="0"/>
                  </a:moveTo>
                  <a:lnTo>
                    <a:pt x="36829" y="0"/>
                  </a:lnTo>
                  <a:lnTo>
                    <a:pt x="22508" y="2898"/>
                  </a:lnTo>
                  <a:lnTo>
                    <a:pt x="10799" y="10799"/>
                  </a:lnTo>
                  <a:lnTo>
                    <a:pt x="2898" y="22508"/>
                  </a:lnTo>
                  <a:lnTo>
                    <a:pt x="0" y="36829"/>
                  </a:lnTo>
                  <a:lnTo>
                    <a:pt x="0" y="329069"/>
                  </a:lnTo>
                  <a:lnTo>
                    <a:pt x="7226" y="336283"/>
                  </a:lnTo>
                  <a:lnTo>
                    <a:pt x="25031" y="336283"/>
                  </a:lnTo>
                  <a:lnTo>
                    <a:pt x="32257" y="329069"/>
                  </a:lnTo>
                  <a:lnTo>
                    <a:pt x="32257" y="34302"/>
                  </a:lnTo>
                  <a:lnTo>
                    <a:pt x="34302" y="32257"/>
                  </a:lnTo>
                  <a:lnTo>
                    <a:pt x="157748" y="32257"/>
                  </a:lnTo>
                  <a:lnTo>
                    <a:pt x="155774" y="22508"/>
                  </a:lnTo>
                  <a:lnTo>
                    <a:pt x="147874" y="10799"/>
                  </a:lnTo>
                  <a:lnTo>
                    <a:pt x="136165" y="2898"/>
                  </a:lnTo>
                  <a:lnTo>
                    <a:pt x="121843" y="0"/>
                  </a:lnTo>
                  <a:close/>
                </a:path>
                <a:path w="158750" h="336550">
                  <a:moveTo>
                    <a:pt x="157748" y="32257"/>
                  </a:moveTo>
                  <a:lnTo>
                    <a:pt x="124371" y="32257"/>
                  </a:lnTo>
                  <a:lnTo>
                    <a:pt x="126415" y="34302"/>
                  </a:lnTo>
                  <a:lnTo>
                    <a:pt x="126415" y="329069"/>
                  </a:lnTo>
                  <a:lnTo>
                    <a:pt x="133642" y="336283"/>
                  </a:lnTo>
                  <a:lnTo>
                    <a:pt x="151447" y="336283"/>
                  </a:lnTo>
                  <a:lnTo>
                    <a:pt x="158673" y="329069"/>
                  </a:lnTo>
                  <a:lnTo>
                    <a:pt x="158673" y="36829"/>
                  </a:lnTo>
                  <a:lnTo>
                    <a:pt x="157748" y="3225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023949" y="8909474"/>
              <a:ext cx="158750" cy="469900"/>
            </a:xfrm>
            <a:custGeom>
              <a:avLst/>
              <a:gdLst/>
              <a:ahLst/>
              <a:cxnLst/>
              <a:rect l="l" t="t" r="r" b="b"/>
              <a:pathLst>
                <a:path w="158750" h="469900">
                  <a:moveTo>
                    <a:pt x="121843" y="0"/>
                  </a:moveTo>
                  <a:lnTo>
                    <a:pt x="36829" y="0"/>
                  </a:lnTo>
                  <a:lnTo>
                    <a:pt x="22508" y="2898"/>
                  </a:lnTo>
                  <a:lnTo>
                    <a:pt x="10799" y="10798"/>
                  </a:lnTo>
                  <a:lnTo>
                    <a:pt x="2898" y="22502"/>
                  </a:lnTo>
                  <a:lnTo>
                    <a:pt x="0" y="36817"/>
                  </a:lnTo>
                  <a:lnTo>
                    <a:pt x="0" y="462483"/>
                  </a:lnTo>
                  <a:lnTo>
                    <a:pt x="7213" y="469696"/>
                  </a:lnTo>
                  <a:lnTo>
                    <a:pt x="25031" y="469696"/>
                  </a:lnTo>
                  <a:lnTo>
                    <a:pt x="32257" y="462483"/>
                  </a:lnTo>
                  <a:lnTo>
                    <a:pt x="32257" y="34302"/>
                  </a:lnTo>
                  <a:lnTo>
                    <a:pt x="34302" y="32257"/>
                  </a:lnTo>
                  <a:lnTo>
                    <a:pt x="157750" y="32257"/>
                  </a:lnTo>
                  <a:lnTo>
                    <a:pt x="155774" y="22502"/>
                  </a:lnTo>
                  <a:lnTo>
                    <a:pt x="147874" y="10798"/>
                  </a:lnTo>
                  <a:lnTo>
                    <a:pt x="136165" y="2898"/>
                  </a:lnTo>
                  <a:lnTo>
                    <a:pt x="121843" y="0"/>
                  </a:lnTo>
                  <a:close/>
                </a:path>
                <a:path w="158750" h="469900">
                  <a:moveTo>
                    <a:pt x="157750" y="32257"/>
                  </a:moveTo>
                  <a:lnTo>
                    <a:pt x="124371" y="32257"/>
                  </a:lnTo>
                  <a:lnTo>
                    <a:pt x="126415" y="34302"/>
                  </a:lnTo>
                  <a:lnTo>
                    <a:pt x="126415" y="462483"/>
                  </a:lnTo>
                  <a:lnTo>
                    <a:pt x="133642" y="469696"/>
                  </a:lnTo>
                  <a:lnTo>
                    <a:pt x="151447" y="469696"/>
                  </a:lnTo>
                  <a:lnTo>
                    <a:pt x="158673" y="462483"/>
                  </a:lnTo>
                  <a:lnTo>
                    <a:pt x="158673" y="36817"/>
                  </a:lnTo>
                  <a:lnTo>
                    <a:pt x="157750" y="3225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45012" y="8788405"/>
              <a:ext cx="158750" cy="591185"/>
            </a:xfrm>
            <a:custGeom>
              <a:avLst/>
              <a:gdLst/>
              <a:ahLst/>
              <a:cxnLst/>
              <a:rect l="l" t="t" r="r" b="b"/>
              <a:pathLst>
                <a:path w="158750" h="591184">
                  <a:moveTo>
                    <a:pt x="121843" y="0"/>
                  </a:moveTo>
                  <a:lnTo>
                    <a:pt x="36829" y="0"/>
                  </a:lnTo>
                  <a:lnTo>
                    <a:pt x="22508" y="2898"/>
                  </a:lnTo>
                  <a:lnTo>
                    <a:pt x="10799" y="10798"/>
                  </a:lnTo>
                  <a:lnTo>
                    <a:pt x="2898" y="22502"/>
                  </a:lnTo>
                  <a:lnTo>
                    <a:pt x="0" y="36817"/>
                  </a:lnTo>
                  <a:lnTo>
                    <a:pt x="0" y="583552"/>
                  </a:lnTo>
                  <a:lnTo>
                    <a:pt x="7226" y="590765"/>
                  </a:lnTo>
                  <a:lnTo>
                    <a:pt x="25031" y="590765"/>
                  </a:lnTo>
                  <a:lnTo>
                    <a:pt x="32257" y="583552"/>
                  </a:lnTo>
                  <a:lnTo>
                    <a:pt x="32257" y="34302"/>
                  </a:lnTo>
                  <a:lnTo>
                    <a:pt x="34302" y="32257"/>
                  </a:lnTo>
                  <a:lnTo>
                    <a:pt x="157750" y="32257"/>
                  </a:lnTo>
                  <a:lnTo>
                    <a:pt x="155774" y="22502"/>
                  </a:lnTo>
                  <a:lnTo>
                    <a:pt x="147874" y="10798"/>
                  </a:lnTo>
                  <a:lnTo>
                    <a:pt x="136165" y="2898"/>
                  </a:lnTo>
                  <a:lnTo>
                    <a:pt x="121843" y="0"/>
                  </a:lnTo>
                  <a:close/>
                </a:path>
                <a:path w="158750" h="591184">
                  <a:moveTo>
                    <a:pt x="157750" y="32257"/>
                  </a:moveTo>
                  <a:lnTo>
                    <a:pt x="124371" y="32257"/>
                  </a:lnTo>
                  <a:lnTo>
                    <a:pt x="126415" y="34302"/>
                  </a:lnTo>
                  <a:lnTo>
                    <a:pt x="126415" y="583552"/>
                  </a:lnTo>
                  <a:lnTo>
                    <a:pt x="133642" y="590765"/>
                  </a:lnTo>
                  <a:lnTo>
                    <a:pt x="151447" y="590765"/>
                  </a:lnTo>
                  <a:lnTo>
                    <a:pt x="158673" y="583552"/>
                  </a:lnTo>
                  <a:lnTo>
                    <a:pt x="158673" y="36817"/>
                  </a:lnTo>
                  <a:lnTo>
                    <a:pt x="157750" y="3225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08400" y="9378005"/>
              <a:ext cx="774700" cy="0"/>
            </a:xfrm>
            <a:custGeom>
              <a:avLst/>
              <a:gdLst/>
              <a:ahLst/>
              <a:cxnLst/>
              <a:rect l="l" t="t" r="r" b="b"/>
              <a:pathLst>
                <a:path w="774700">
                  <a:moveTo>
                    <a:pt x="0" y="0"/>
                  </a:moveTo>
                  <a:lnTo>
                    <a:pt x="774191" y="0"/>
                  </a:lnTo>
                </a:path>
              </a:pathLst>
            </a:custGeom>
            <a:ln w="32257">
              <a:solidFill>
                <a:srgbClr val="D223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79154" y="9305118"/>
              <a:ext cx="737235" cy="561340"/>
            </a:xfrm>
            <a:custGeom>
              <a:avLst/>
              <a:gdLst/>
              <a:ahLst/>
              <a:cxnLst/>
              <a:rect l="l" t="t" r="r" b="b"/>
              <a:pathLst>
                <a:path w="737235" h="561340">
                  <a:moveTo>
                    <a:pt x="106167" y="171259"/>
                  </a:moveTo>
                  <a:lnTo>
                    <a:pt x="63277" y="203434"/>
                  </a:lnTo>
                  <a:lnTo>
                    <a:pt x="32175" y="234524"/>
                  </a:lnTo>
                  <a:lnTo>
                    <a:pt x="0" y="277425"/>
                  </a:lnTo>
                  <a:lnTo>
                    <a:pt x="8043" y="294853"/>
                  </a:lnTo>
                  <a:lnTo>
                    <a:pt x="32175" y="320325"/>
                  </a:lnTo>
                  <a:lnTo>
                    <a:pt x="240582" y="528732"/>
                  </a:lnTo>
                  <a:lnTo>
                    <a:pt x="266054" y="552864"/>
                  </a:lnTo>
                  <a:lnTo>
                    <a:pt x="283483" y="560908"/>
                  </a:lnTo>
                  <a:lnTo>
                    <a:pt x="300911" y="552864"/>
                  </a:lnTo>
                  <a:lnTo>
                    <a:pt x="326383" y="528732"/>
                  </a:lnTo>
                  <a:lnTo>
                    <a:pt x="357473" y="497643"/>
                  </a:lnTo>
                  <a:lnTo>
                    <a:pt x="359835" y="495230"/>
                  </a:lnTo>
                  <a:lnTo>
                    <a:pt x="362845" y="491128"/>
                  </a:lnTo>
                  <a:lnTo>
                    <a:pt x="516698" y="337280"/>
                  </a:lnTo>
                  <a:lnTo>
                    <a:pt x="282911" y="337280"/>
                  </a:lnTo>
                  <a:lnTo>
                    <a:pt x="149066" y="203434"/>
                  </a:lnTo>
                  <a:lnTo>
                    <a:pt x="123594" y="179303"/>
                  </a:lnTo>
                  <a:lnTo>
                    <a:pt x="106167" y="171259"/>
                  </a:lnTo>
                  <a:close/>
                </a:path>
                <a:path w="737235" h="561340">
                  <a:moveTo>
                    <a:pt x="630929" y="0"/>
                  </a:moveTo>
                  <a:lnTo>
                    <a:pt x="613501" y="8043"/>
                  </a:lnTo>
                  <a:lnTo>
                    <a:pt x="588029" y="32175"/>
                  </a:lnTo>
                  <a:lnTo>
                    <a:pt x="282911" y="337280"/>
                  </a:lnTo>
                  <a:lnTo>
                    <a:pt x="516698" y="337280"/>
                  </a:lnTo>
                  <a:lnTo>
                    <a:pt x="704919" y="149066"/>
                  </a:lnTo>
                  <a:lnTo>
                    <a:pt x="729051" y="123594"/>
                  </a:lnTo>
                  <a:lnTo>
                    <a:pt x="737095" y="106165"/>
                  </a:lnTo>
                  <a:lnTo>
                    <a:pt x="729051" y="88737"/>
                  </a:lnTo>
                  <a:lnTo>
                    <a:pt x="704919" y="63265"/>
                  </a:lnTo>
                  <a:lnTo>
                    <a:pt x="673830" y="32175"/>
                  </a:lnTo>
                  <a:lnTo>
                    <a:pt x="648358" y="8043"/>
                  </a:lnTo>
                  <a:lnTo>
                    <a:pt x="630929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E6810209-92B1-3F41-B2D5-7749DBF55E69}"/>
              </a:ext>
            </a:extLst>
          </p:cNvPr>
          <p:cNvGrpSpPr/>
          <p:nvPr/>
        </p:nvGrpSpPr>
        <p:grpSpPr>
          <a:xfrm>
            <a:off x="3784606" y="6916256"/>
            <a:ext cx="965618" cy="777425"/>
            <a:chOff x="3784606" y="6916256"/>
            <a:chExt cx="965618" cy="777425"/>
          </a:xfrm>
        </p:grpSpPr>
        <p:sp>
          <p:nvSpPr>
            <p:cNvPr id="38" name="object 38"/>
            <p:cNvSpPr/>
            <p:nvPr/>
          </p:nvSpPr>
          <p:spPr>
            <a:xfrm>
              <a:off x="3784606" y="6984386"/>
              <a:ext cx="965200" cy="709295"/>
            </a:xfrm>
            <a:custGeom>
              <a:avLst/>
              <a:gdLst/>
              <a:ahLst/>
              <a:cxnLst/>
              <a:rect l="l" t="t" r="r" b="b"/>
              <a:pathLst>
                <a:path w="965200" h="709295">
                  <a:moveTo>
                    <a:pt x="849617" y="0"/>
                  </a:moveTo>
                  <a:lnTo>
                    <a:pt x="41008" y="0"/>
                  </a:lnTo>
                  <a:lnTo>
                    <a:pt x="25058" y="3226"/>
                  </a:lnTo>
                  <a:lnTo>
                    <a:pt x="12022" y="12022"/>
                  </a:lnTo>
                  <a:lnTo>
                    <a:pt x="3226" y="25058"/>
                  </a:lnTo>
                  <a:lnTo>
                    <a:pt x="0" y="41008"/>
                  </a:lnTo>
                  <a:lnTo>
                    <a:pt x="0" y="668045"/>
                  </a:lnTo>
                  <a:lnTo>
                    <a:pt x="3226" y="683989"/>
                  </a:lnTo>
                  <a:lnTo>
                    <a:pt x="12022" y="697026"/>
                  </a:lnTo>
                  <a:lnTo>
                    <a:pt x="25058" y="705825"/>
                  </a:lnTo>
                  <a:lnTo>
                    <a:pt x="41008" y="709053"/>
                  </a:lnTo>
                  <a:lnTo>
                    <a:pt x="871308" y="709053"/>
                  </a:lnTo>
                  <a:lnTo>
                    <a:pt x="907823" y="701664"/>
                  </a:lnTo>
                  <a:lnTo>
                    <a:pt x="937671" y="681524"/>
                  </a:lnTo>
                  <a:lnTo>
                    <a:pt x="946766" y="668045"/>
                  </a:lnTo>
                  <a:lnTo>
                    <a:pt x="41008" y="668045"/>
                  </a:lnTo>
                  <a:lnTo>
                    <a:pt x="41008" y="41008"/>
                  </a:lnTo>
                  <a:lnTo>
                    <a:pt x="849617" y="41008"/>
                  </a:lnTo>
                  <a:lnTo>
                    <a:pt x="857593" y="39396"/>
                  </a:lnTo>
                  <a:lnTo>
                    <a:pt x="864109" y="35001"/>
                  </a:lnTo>
                  <a:lnTo>
                    <a:pt x="868503" y="28481"/>
                  </a:lnTo>
                  <a:lnTo>
                    <a:pt x="870115" y="20497"/>
                  </a:lnTo>
                  <a:lnTo>
                    <a:pt x="868503" y="12521"/>
                  </a:lnTo>
                  <a:lnTo>
                    <a:pt x="864109" y="6005"/>
                  </a:lnTo>
                  <a:lnTo>
                    <a:pt x="857593" y="1611"/>
                  </a:lnTo>
                  <a:lnTo>
                    <a:pt x="849617" y="0"/>
                  </a:lnTo>
                  <a:close/>
                </a:path>
                <a:path w="965200" h="709295">
                  <a:moveTo>
                    <a:pt x="944689" y="0"/>
                  </a:moveTo>
                  <a:lnTo>
                    <a:pt x="936705" y="1611"/>
                  </a:lnTo>
                  <a:lnTo>
                    <a:pt x="930186" y="6005"/>
                  </a:lnTo>
                  <a:lnTo>
                    <a:pt x="925790" y="12521"/>
                  </a:lnTo>
                  <a:lnTo>
                    <a:pt x="924179" y="20497"/>
                  </a:lnTo>
                  <a:lnTo>
                    <a:pt x="924179" y="615162"/>
                  </a:lnTo>
                  <a:lnTo>
                    <a:pt x="920018" y="635721"/>
                  </a:lnTo>
                  <a:lnTo>
                    <a:pt x="908678" y="652533"/>
                  </a:lnTo>
                  <a:lnTo>
                    <a:pt x="891871" y="663881"/>
                  </a:lnTo>
                  <a:lnTo>
                    <a:pt x="871308" y="668045"/>
                  </a:lnTo>
                  <a:lnTo>
                    <a:pt x="946766" y="668045"/>
                  </a:lnTo>
                  <a:lnTo>
                    <a:pt x="957810" y="651676"/>
                  </a:lnTo>
                  <a:lnTo>
                    <a:pt x="965200" y="615162"/>
                  </a:lnTo>
                  <a:lnTo>
                    <a:pt x="965200" y="20497"/>
                  </a:lnTo>
                  <a:lnTo>
                    <a:pt x="963586" y="12521"/>
                  </a:lnTo>
                  <a:lnTo>
                    <a:pt x="959188" y="6005"/>
                  </a:lnTo>
                  <a:lnTo>
                    <a:pt x="952668" y="1611"/>
                  </a:lnTo>
                  <a:lnTo>
                    <a:pt x="944689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613699" y="6916256"/>
              <a:ext cx="136525" cy="699135"/>
            </a:xfrm>
            <a:custGeom>
              <a:avLst/>
              <a:gdLst/>
              <a:ahLst/>
              <a:cxnLst/>
              <a:rect l="l" t="t" r="r" b="b"/>
              <a:pathLst>
                <a:path w="136525" h="699134">
                  <a:moveTo>
                    <a:pt x="40805" y="0"/>
                  </a:moveTo>
                  <a:lnTo>
                    <a:pt x="20497" y="0"/>
                  </a:lnTo>
                  <a:lnTo>
                    <a:pt x="12521" y="1609"/>
                  </a:lnTo>
                  <a:lnTo>
                    <a:pt x="6005" y="6000"/>
                  </a:lnTo>
                  <a:lnTo>
                    <a:pt x="1611" y="12515"/>
                  </a:lnTo>
                  <a:lnTo>
                    <a:pt x="0" y="20497"/>
                  </a:lnTo>
                  <a:lnTo>
                    <a:pt x="0" y="624738"/>
                  </a:lnTo>
                  <a:lnTo>
                    <a:pt x="38356" y="647049"/>
                  </a:lnTo>
                  <a:lnTo>
                    <a:pt x="55051" y="652330"/>
                  </a:lnTo>
                  <a:lnTo>
                    <a:pt x="70036" y="660843"/>
                  </a:lnTo>
                  <a:lnTo>
                    <a:pt x="82765" y="672350"/>
                  </a:lnTo>
                  <a:lnTo>
                    <a:pt x="104216" y="696582"/>
                  </a:lnTo>
                  <a:lnTo>
                    <a:pt x="109842" y="699008"/>
                  </a:lnTo>
                  <a:lnTo>
                    <a:pt x="118033" y="699008"/>
                  </a:lnTo>
                  <a:lnTo>
                    <a:pt x="120497" y="698563"/>
                  </a:lnTo>
                  <a:lnTo>
                    <a:pt x="130835" y="694664"/>
                  </a:lnTo>
                  <a:lnTo>
                    <a:pt x="136105" y="687031"/>
                  </a:lnTo>
                  <a:lnTo>
                    <a:pt x="136105" y="628357"/>
                  </a:lnTo>
                  <a:lnTo>
                    <a:pt x="95084" y="628357"/>
                  </a:lnTo>
                  <a:lnTo>
                    <a:pt x="82786" y="620398"/>
                  </a:lnTo>
                  <a:lnTo>
                    <a:pt x="69575" y="613952"/>
                  </a:lnTo>
                  <a:lnTo>
                    <a:pt x="55599" y="609084"/>
                  </a:lnTo>
                  <a:lnTo>
                    <a:pt x="41008" y="605853"/>
                  </a:lnTo>
                  <a:lnTo>
                    <a:pt x="41008" y="41008"/>
                  </a:lnTo>
                  <a:lnTo>
                    <a:pt x="116977" y="41008"/>
                  </a:lnTo>
                  <a:lnTo>
                    <a:pt x="108157" y="27941"/>
                  </a:lnTo>
                  <a:lnTo>
                    <a:pt x="77861" y="7500"/>
                  </a:lnTo>
                  <a:lnTo>
                    <a:pt x="40805" y="0"/>
                  </a:lnTo>
                  <a:close/>
                </a:path>
                <a:path w="136525" h="699134">
                  <a:moveTo>
                    <a:pt x="116977" y="41008"/>
                  </a:moveTo>
                  <a:lnTo>
                    <a:pt x="41008" y="41008"/>
                  </a:lnTo>
                  <a:lnTo>
                    <a:pt x="62043" y="45331"/>
                  </a:lnTo>
                  <a:lnTo>
                    <a:pt x="79233" y="56984"/>
                  </a:lnTo>
                  <a:lnTo>
                    <a:pt x="90830" y="74219"/>
                  </a:lnTo>
                  <a:lnTo>
                    <a:pt x="95084" y="95288"/>
                  </a:lnTo>
                  <a:lnTo>
                    <a:pt x="95084" y="628357"/>
                  </a:lnTo>
                  <a:lnTo>
                    <a:pt x="136105" y="628357"/>
                  </a:lnTo>
                  <a:lnTo>
                    <a:pt x="136105" y="95288"/>
                  </a:lnTo>
                  <a:lnTo>
                    <a:pt x="128603" y="58234"/>
                  </a:lnTo>
                  <a:lnTo>
                    <a:pt x="116977" y="41008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994618" y="7115290"/>
              <a:ext cx="448945" cy="448945"/>
            </a:xfrm>
            <a:custGeom>
              <a:avLst/>
              <a:gdLst/>
              <a:ahLst/>
              <a:cxnLst/>
              <a:rect l="l" t="t" r="r" b="b"/>
              <a:pathLst>
                <a:path w="448945" h="448945">
                  <a:moveTo>
                    <a:pt x="448551" y="41008"/>
                  </a:moveTo>
                  <a:lnTo>
                    <a:pt x="407530" y="41008"/>
                  </a:lnTo>
                  <a:lnTo>
                    <a:pt x="407530" y="407543"/>
                  </a:lnTo>
                  <a:lnTo>
                    <a:pt x="20497" y="407543"/>
                  </a:lnTo>
                  <a:lnTo>
                    <a:pt x="12521" y="409152"/>
                  </a:lnTo>
                  <a:lnTo>
                    <a:pt x="6005" y="413543"/>
                  </a:lnTo>
                  <a:lnTo>
                    <a:pt x="1611" y="420058"/>
                  </a:lnTo>
                  <a:lnTo>
                    <a:pt x="0" y="428040"/>
                  </a:lnTo>
                  <a:lnTo>
                    <a:pt x="1611" y="436030"/>
                  </a:lnTo>
                  <a:lnTo>
                    <a:pt x="6005" y="442548"/>
                  </a:lnTo>
                  <a:lnTo>
                    <a:pt x="12521" y="446941"/>
                  </a:lnTo>
                  <a:lnTo>
                    <a:pt x="20497" y="448551"/>
                  </a:lnTo>
                  <a:lnTo>
                    <a:pt x="428040" y="448551"/>
                  </a:lnTo>
                  <a:lnTo>
                    <a:pt x="436024" y="446941"/>
                  </a:lnTo>
                  <a:lnTo>
                    <a:pt x="442544" y="442548"/>
                  </a:lnTo>
                  <a:lnTo>
                    <a:pt x="446939" y="436030"/>
                  </a:lnTo>
                  <a:lnTo>
                    <a:pt x="448551" y="428040"/>
                  </a:lnTo>
                  <a:lnTo>
                    <a:pt x="448551" y="41008"/>
                  </a:lnTo>
                  <a:close/>
                </a:path>
                <a:path w="448945" h="448945">
                  <a:moveTo>
                    <a:pt x="428040" y="0"/>
                  </a:moveTo>
                  <a:lnTo>
                    <a:pt x="20497" y="0"/>
                  </a:lnTo>
                  <a:lnTo>
                    <a:pt x="12521" y="1611"/>
                  </a:lnTo>
                  <a:lnTo>
                    <a:pt x="6005" y="6007"/>
                  </a:lnTo>
                  <a:lnTo>
                    <a:pt x="1611" y="12526"/>
                  </a:lnTo>
                  <a:lnTo>
                    <a:pt x="0" y="20510"/>
                  </a:lnTo>
                  <a:lnTo>
                    <a:pt x="0" y="312928"/>
                  </a:lnTo>
                  <a:lnTo>
                    <a:pt x="1611" y="320909"/>
                  </a:lnTo>
                  <a:lnTo>
                    <a:pt x="6005" y="327425"/>
                  </a:lnTo>
                  <a:lnTo>
                    <a:pt x="12521" y="331816"/>
                  </a:lnTo>
                  <a:lnTo>
                    <a:pt x="20497" y="333425"/>
                  </a:lnTo>
                  <a:lnTo>
                    <a:pt x="28481" y="331816"/>
                  </a:lnTo>
                  <a:lnTo>
                    <a:pt x="35001" y="327425"/>
                  </a:lnTo>
                  <a:lnTo>
                    <a:pt x="39396" y="320909"/>
                  </a:lnTo>
                  <a:lnTo>
                    <a:pt x="41008" y="312928"/>
                  </a:lnTo>
                  <a:lnTo>
                    <a:pt x="41008" y="41008"/>
                  </a:lnTo>
                  <a:lnTo>
                    <a:pt x="448551" y="41008"/>
                  </a:lnTo>
                  <a:lnTo>
                    <a:pt x="448551" y="20510"/>
                  </a:lnTo>
                  <a:lnTo>
                    <a:pt x="446939" y="12526"/>
                  </a:lnTo>
                  <a:lnTo>
                    <a:pt x="442544" y="6007"/>
                  </a:lnTo>
                  <a:lnTo>
                    <a:pt x="436024" y="1611"/>
                  </a:lnTo>
                  <a:lnTo>
                    <a:pt x="42804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994613" y="7265762"/>
              <a:ext cx="181990" cy="943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35583" y="7116391"/>
              <a:ext cx="41275" cy="98425"/>
            </a:xfrm>
            <a:custGeom>
              <a:avLst/>
              <a:gdLst/>
              <a:ahLst/>
              <a:cxnLst/>
              <a:rect l="l" t="t" r="r" b="b"/>
              <a:pathLst>
                <a:path w="41275" h="98425">
                  <a:moveTo>
                    <a:pt x="20510" y="0"/>
                  </a:moveTo>
                  <a:lnTo>
                    <a:pt x="12526" y="1611"/>
                  </a:lnTo>
                  <a:lnTo>
                    <a:pt x="6007" y="6007"/>
                  </a:lnTo>
                  <a:lnTo>
                    <a:pt x="1611" y="12526"/>
                  </a:lnTo>
                  <a:lnTo>
                    <a:pt x="0" y="20510"/>
                  </a:lnTo>
                  <a:lnTo>
                    <a:pt x="0" y="77622"/>
                  </a:lnTo>
                  <a:lnTo>
                    <a:pt x="1611" y="85606"/>
                  </a:lnTo>
                  <a:lnTo>
                    <a:pt x="6007" y="92125"/>
                  </a:lnTo>
                  <a:lnTo>
                    <a:pt x="12526" y="96521"/>
                  </a:lnTo>
                  <a:lnTo>
                    <a:pt x="20510" y="98132"/>
                  </a:lnTo>
                  <a:lnTo>
                    <a:pt x="28494" y="96521"/>
                  </a:lnTo>
                  <a:lnTo>
                    <a:pt x="35013" y="92125"/>
                  </a:lnTo>
                  <a:lnTo>
                    <a:pt x="39409" y="85606"/>
                  </a:lnTo>
                  <a:lnTo>
                    <a:pt x="41021" y="77622"/>
                  </a:lnTo>
                  <a:lnTo>
                    <a:pt x="41021" y="20510"/>
                  </a:lnTo>
                  <a:lnTo>
                    <a:pt x="39409" y="12526"/>
                  </a:lnTo>
                  <a:lnTo>
                    <a:pt x="35013" y="6007"/>
                  </a:lnTo>
                  <a:lnTo>
                    <a:pt x="28494" y="1611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217603" y="7452769"/>
              <a:ext cx="41275" cy="110489"/>
            </a:xfrm>
            <a:custGeom>
              <a:avLst/>
              <a:gdLst/>
              <a:ahLst/>
              <a:cxnLst/>
              <a:rect l="l" t="t" r="r" b="b"/>
              <a:pathLst>
                <a:path w="41275" h="110490">
                  <a:moveTo>
                    <a:pt x="20510" y="0"/>
                  </a:moveTo>
                  <a:lnTo>
                    <a:pt x="12526" y="1609"/>
                  </a:lnTo>
                  <a:lnTo>
                    <a:pt x="6007" y="6000"/>
                  </a:lnTo>
                  <a:lnTo>
                    <a:pt x="1611" y="12515"/>
                  </a:lnTo>
                  <a:lnTo>
                    <a:pt x="0" y="20497"/>
                  </a:lnTo>
                  <a:lnTo>
                    <a:pt x="0" y="89700"/>
                  </a:lnTo>
                  <a:lnTo>
                    <a:pt x="1611" y="97689"/>
                  </a:lnTo>
                  <a:lnTo>
                    <a:pt x="6007" y="104208"/>
                  </a:lnTo>
                  <a:lnTo>
                    <a:pt x="12526" y="108600"/>
                  </a:lnTo>
                  <a:lnTo>
                    <a:pt x="20510" y="110210"/>
                  </a:lnTo>
                  <a:lnTo>
                    <a:pt x="28494" y="108600"/>
                  </a:lnTo>
                  <a:lnTo>
                    <a:pt x="35013" y="104208"/>
                  </a:lnTo>
                  <a:lnTo>
                    <a:pt x="39409" y="97689"/>
                  </a:lnTo>
                  <a:lnTo>
                    <a:pt x="41021" y="89700"/>
                  </a:lnTo>
                  <a:lnTo>
                    <a:pt x="41021" y="20497"/>
                  </a:lnTo>
                  <a:lnTo>
                    <a:pt x="39409" y="12515"/>
                  </a:lnTo>
                  <a:lnTo>
                    <a:pt x="35013" y="6000"/>
                  </a:lnTo>
                  <a:lnTo>
                    <a:pt x="28494" y="1609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217603" y="7265756"/>
              <a:ext cx="225565" cy="1425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17603" y="7115299"/>
              <a:ext cx="41275" cy="99695"/>
            </a:xfrm>
            <a:custGeom>
              <a:avLst/>
              <a:gdLst/>
              <a:ahLst/>
              <a:cxnLst/>
              <a:rect l="l" t="t" r="r" b="b"/>
              <a:pathLst>
                <a:path w="41275" h="99695">
                  <a:moveTo>
                    <a:pt x="20510" y="0"/>
                  </a:moveTo>
                  <a:lnTo>
                    <a:pt x="12526" y="1611"/>
                  </a:lnTo>
                  <a:lnTo>
                    <a:pt x="6007" y="6005"/>
                  </a:lnTo>
                  <a:lnTo>
                    <a:pt x="1611" y="12521"/>
                  </a:lnTo>
                  <a:lnTo>
                    <a:pt x="0" y="20497"/>
                  </a:lnTo>
                  <a:lnTo>
                    <a:pt x="0" y="78714"/>
                  </a:lnTo>
                  <a:lnTo>
                    <a:pt x="1611" y="86698"/>
                  </a:lnTo>
                  <a:lnTo>
                    <a:pt x="6007" y="93217"/>
                  </a:lnTo>
                  <a:lnTo>
                    <a:pt x="12526" y="97613"/>
                  </a:lnTo>
                  <a:lnTo>
                    <a:pt x="20510" y="99225"/>
                  </a:lnTo>
                  <a:lnTo>
                    <a:pt x="28494" y="97613"/>
                  </a:lnTo>
                  <a:lnTo>
                    <a:pt x="35013" y="93217"/>
                  </a:lnTo>
                  <a:lnTo>
                    <a:pt x="39409" y="86698"/>
                  </a:lnTo>
                  <a:lnTo>
                    <a:pt x="41021" y="78714"/>
                  </a:lnTo>
                  <a:lnTo>
                    <a:pt x="41021" y="20497"/>
                  </a:lnTo>
                  <a:lnTo>
                    <a:pt x="39409" y="12521"/>
                  </a:lnTo>
                  <a:lnTo>
                    <a:pt x="35013" y="6005"/>
                  </a:lnTo>
                  <a:lnTo>
                    <a:pt x="28494" y="1611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4" grpId="0"/>
      <p:bldP spid="25" grpId="0" animBg="1"/>
      <p:bldP spid="26" grpId="0"/>
      <p:bldP spid="27" grpId="0"/>
      <p:bldP spid="28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245850" y="10970335"/>
            <a:ext cx="918679" cy="123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064000" y="1784764"/>
            <a:ext cx="3360762" cy="1231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5500"/>
              </a:lnSpc>
              <a:spcBef>
                <a:spcPts val="100"/>
              </a:spcBef>
            </a:pPr>
            <a:r>
              <a:rPr sz="2500" spc="-5" dirty="0">
                <a:solidFill>
                  <a:srgbClr val="58595B"/>
                </a:solidFill>
                <a:latin typeface="Arial"/>
                <a:cs typeface="Arial"/>
              </a:rPr>
              <a:t>v </a:t>
            </a:r>
            <a:r>
              <a:rPr sz="2500" spc="-35" dirty="0">
                <a:solidFill>
                  <a:srgbClr val="58595B"/>
                </a:solidFill>
                <a:latin typeface="Arial"/>
                <a:cs typeface="Arial"/>
              </a:rPr>
              <a:t>bytovom </a:t>
            </a:r>
            <a:r>
              <a:rPr sz="2500" spc="-30" dirty="0">
                <a:solidFill>
                  <a:srgbClr val="58595B"/>
                </a:solidFill>
                <a:latin typeface="Arial"/>
                <a:cs typeface="Arial"/>
              </a:rPr>
              <a:t>dome, </a:t>
            </a:r>
            <a:r>
              <a:rPr sz="2500" spc="-25" dirty="0">
                <a:solidFill>
                  <a:srgbClr val="58595B"/>
                </a:solidFill>
                <a:latin typeface="Arial"/>
                <a:cs typeface="Arial"/>
              </a:rPr>
              <a:t>alebo  </a:t>
            </a:r>
            <a:r>
              <a:rPr sz="2500" spc="-20" dirty="0">
                <a:solidFill>
                  <a:srgbClr val="58595B"/>
                </a:solidFill>
                <a:latin typeface="Arial"/>
                <a:cs typeface="Arial"/>
              </a:rPr>
              <a:t>polyfunkčnom dome  </a:t>
            </a:r>
            <a:r>
              <a:rPr sz="2500" spc="-25" dirty="0">
                <a:solidFill>
                  <a:srgbClr val="58595B"/>
                </a:solidFill>
                <a:latin typeface="Arial"/>
                <a:cs typeface="Arial"/>
              </a:rPr>
              <a:t>neprevyšuje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24762" y="1785081"/>
            <a:ext cx="3407061" cy="12329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sz="2500" spc="-5" dirty="0">
                <a:solidFill>
                  <a:srgbClr val="58595B"/>
                </a:solidFill>
                <a:latin typeface="Arial"/>
                <a:cs typeface="Arial"/>
              </a:rPr>
              <a:t>v </a:t>
            </a:r>
            <a:r>
              <a:rPr sz="2500" spc="-25" dirty="0">
                <a:solidFill>
                  <a:srgbClr val="58595B"/>
                </a:solidFill>
                <a:latin typeface="Arial"/>
                <a:cs typeface="Arial"/>
              </a:rPr>
              <a:t>rodinnom  </a:t>
            </a:r>
            <a:endParaRPr lang="sk-SK" sz="2500" spc="-25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sz="2500" spc="-20" dirty="0">
                <a:solidFill>
                  <a:srgbClr val="58595B"/>
                </a:solidFill>
                <a:latin typeface="Arial"/>
                <a:cs typeface="Arial"/>
              </a:rPr>
              <a:t>dome  </a:t>
            </a:r>
            <a:endParaRPr lang="sk-SK" sz="2500" spc="-20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sz="2500" spc="-35" dirty="0">
                <a:solidFill>
                  <a:srgbClr val="58595B"/>
                </a:solidFill>
                <a:latin typeface="Arial"/>
                <a:cs typeface="Arial"/>
              </a:rPr>
              <a:t>ne</a:t>
            </a:r>
            <a:r>
              <a:rPr sz="2500" spc="-30" dirty="0">
                <a:solidFill>
                  <a:srgbClr val="58595B"/>
                </a:solidFill>
                <a:latin typeface="Arial"/>
                <a:cs typeface="Arial"/>
              </a:rPr>
              <a:t>p</a:t>
            </a:r>
            <a:r>
              <a:rPr sz="2500" spc="-35" dirty="0">
                <a:solidFill>
                  <a:srgbClr val="58595B"/>
                </a:solidFill>
                <a:latin typeface="Arial"/>
                <a:cs typeface="Arial"/>
              </a:rPr>
              <a:t>r</a:t>
            </a:r>
            <a:r>
              <a:rPr sz="2500" spc="-75" dirty="0">
                <a:solidFill>
                  <a:srgbClr val="58595B"/>
                </a:solidFill>
                <a:latin typeface="Arial"/>
                <a:cs typeface="Arial"/>
              </a:rPr>
              <a:t>e</a:t>
            </a:r>
            <a:r>
              <a:rPr sz="2500" spc="35" dirty="0">
                <a:solidFill>
                  <a:srgbClr val="58595B"/>
                </a:solidFill>
                <a:latin typeface="Arial"/>
                <a:cs typeface="Arial"/>
              </a:rPr>
              <a:t>v</a:t>
            </a:r>
            <a:r>
              <a:rPr sz="2500" spc="-25" dirty="0">
                <a:solidFill>
                  <a:srgbClr val="58595B"/>
                </a:solidFill>
                <a:latin typeface="Arial"/>
                <a:cs typeface="Arial"/>
              </a:rPr>
              <a:t>y</a:t>
            </a:r>
            <a:r>
              <a:rPr sz="2500" spc="-30" dirty="0">
                <a:solidFill>
                  <a:srgbClr val="58595B"/>
                </a:solidFill>
                <a:latin typeface="Arial"/>
                <a:cs typeface="Arial"/>
              </a:rPr>
              <a:t>š</a:t>
            </a:r>
            <a:r>
              <a:rPr sz="2500" spc="-40" dirty="0">
                <a:solidFill>
                  <a:srgbClr val="58595B"/>
                </a:solidFill>
                <a:latin typeface="Arial"/>
                <a:cs typeface="Arial"/>
              </a:rPr>
              <a:t>u</a:t>
            </a:r>
            <a:r>
              <a:rPr sz="2500" spc="-30" dirty="0">
                <a:solidFill>
                  <a:srgbClr val="58595B"/>
                </a:solidFill>
                <a:latin typeface="Arial"/>
                <a:cs typeface="Arial"/>
              </a:rPr>
              <a:t>j</a:t>
            </a:r>
            <a:r>
              <a:rPr sz="2500" spc="-5" dirty="0">
                <a:solidFill>
                  <a:srgbClr val="58595B"/>
                </a:solidFill>
                <a:latin typeface="Arial"/>
                <a:cs typeface="Arial"/>
              </a:rPr>
              <a:t>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10922" y="1785397"/>
            <a:ext cx="3381662" cy="12200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sz="2500" spc="-15" dirty="0">
                <a:solidFill>
                  <a:srgbClr val="58595B"/>
                </a:solidFill>
                <a:latin typeface="Arial"/>
                <a:cs typeface="Arial"/>
              </a:rPr>
              <a:t>priemerná  </a:t>
            </a:r>
            <a:endParaRPr lang="sk-SK" sz="2500" spc="-15" dirty="0">
              <a:solidFill>
                <a:srgbClr val="58595B"/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ct val="105500"/>
              </a:lnSpc>
              <a:spcBef>
                <a:spcPts val="100"/>
              </a:spcBef>
            </a:pPr>
            <a:r>
              <a:rPr sz="2500" spc="-35" dirty="0">
                <a:solidFill>
                  <a:srgbClr val="58595B"/>
                </a:solidFill>
                <a:latin typeface="Arial"/>
                <a:cs typeface="Arial"/>
              </a:rPr>
              <a:t>podlahová</a:t>
            </a:r>
            <a:r>
              <a:rPr sz="2500" spc="-50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spc="-20" dirty="0">
                <a:solidFill>
                  <a:srgbClr val="58595B"/>
                </a:solidFill>
                <a:latin typeface="Arial"/>
                <a:cs typeface="Arial"/>
              </a:rPr>
              <a:t>plocha  </a:t>
            </a:r>
            <a:r>
              <a:rPr sz="2500" spc="-25" dirty="0">
                <a:solidFill>
                  <a:srgbClr val="58595B"/>
                </a:solidFill>
                <a:latin typeface="Arial"/>
                <a:cs typeface="Arial"/>
              </a:rPr>
              <a:t>neprevyšuje</a:t>
            </a:r>
            <a:endParaRPr sz="25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050345" y="696052"/>
            <a:ext cx="12189652" cy="596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55" dirty="0">
                <a:solidFill>
                  <a:srgbClr val="231F20"/>
                </a:solidFill>
                <a:latin typeface="Arial"/>
                <a:cs typeface="Arial"/>
              </a:rPr>
              <a:t>PODLAHOVÁ </a:t>
            </a:r>
            <a:r>
              <a:rPr spc="-65" dirty="0">
                <a:solidFill>
                  <a:srgbClr val="231F20"/>
                </a:solidFill>
                <a:latin typeface="Arial"/>
                <a:cs typeface="Arial"/>
              </a:rPr>
              <a:t>PLOCHA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35" dirty="0">
                <a:solidFill>
                  <a:srgbClr val="231F20"/>
                </a:solidFill>
                <a:latin typeface="Arial"/>
                <a:cs typeface="Arial"/>
              </a:rPr>
              <a:t>BYTU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842001" y="8738017"/>
            <a:ext cx="4968921" cy="1332929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650" b="1" spc="-70" dirty="0">
                <a:solidFill>
                  <a:srgbClr val="58595B"/>
                </a:solidFill>
                <a:latin typeface="Arial"/>
                <a:cs typeface="Arial"/>
              </a:rPr>
              <a:t>ŠTARTOVACÍ</a:t>
            </a:r>
            <a:r>
              <a:rPr sz="2650" b="1" spc="-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650" b="1" spc="-10" dirty="0">
                <a:solidFill>
                  <a:srgbClr val="58595B"/>
                </a:solidFill>
                <a:latin typeface="Arial"/>
                <a:cs typeface="Arial"/>
              </a:rPr>
              <a:t>BYT</a:t>
            </a:r>
            <a:endParaRPr sz="2650">
              <a:latin typeface="Arial"/>
              <a:cs typeface="Arial"/>
            </a:endParaRPr>
          </a:p>
          <a:p>
            <a:pPr marL="27940" marR="5080">
              <a:lnSpc>
                <a:spcPct val="105500"/>
              </a:lnSpc>
              <a:spcBef>
                <a:spcPts val="375"/>
              </a:spcBef>
            </a:pPr>
            <a:r>
              <a:rPr sz="2500" b="1" spc="-10" dirty="0">
                <a:solidFill>
                  <a:srgbClr val="58595B"/>
                </a:solidFill>
                <a:latin typeface="Arial"/>
                <a:cs typeface="Arial"/>
              </a:rPr>
              <a:t>podiel dotácie </a:t>
            </a:r>
            <a:r>
              <a:rPr sz="2500" b="1" spc="-5" dirty="0">
                <a:solidFill>
                  <a:srgbClr val="58595B"/>
                </a:solidFill>
                <a:latin typeface="Arial"/>
                <a:cs typeface="Arial"/>
              </a:rPr>
              <a:t>z </a:t>
            </a:r>
            <a:r>
              <a:rPr sz="2500" b="1" spc="-30" dirty="0">
                <a:solidFill>
                  <a:srgbClr val="58595B"/>
                </a:solidFill>
                <a:latin typeface="Arial"/>
                <a:cs typeface="Arial"/>
              </a:rPr>
              <a:t>MDV </a:t>
            </a:r>
            <a:r>
              <a:rPr sz="2500" b="1" spc="-15" dirty="0">
                <a:solidFill>
                  <a:srgbClr val="58595B"/>
                </a:solidFill>
                <a:latin typeface="Arial"/>
                <a:cs typeface="Arial"/>
              </a:rPr>
              <a:t>SR </a:t>
            </a:r>
            <a:r>
              <a:rPr sz="2500" b="1" spc="-5" dirty="0">
                <a:solidFill>
                  <a:srgbClr val="58595B"/>
                </a:solidFill>
                <a:latin typeface="Arial"/>
                <a:cs typeface="Arial"/>
              </a:rPr>
              <a:t>+ </a:t>
            </a:r>
            <a:r>
              <a:rPr sz="2500" b="1" spc="-60" dirty="0">
                <a:solidFill>
                  <a:srgbClr val="58595B"/>
                </a:solidFill>
                <a:latin typeface="Arial"/>
                <a:cs typeface="Arial"/>
              </a:rPr>
              <a:t>10 </a:t>
            </a:r>
            <a:r>
              <a:rPr sz="2500" b="1" spc="-5" dirty="0">
                <a:solidFill>
                  <a:srgbClr val="58595B"/>
                </a:solidFill>
                <a:latin typeface="Arial"/>
                <a:cs typeface="Arial"/>
              </a:rPr>
              <a:t>%  </a:t>
            </a:r>
            <a:r>
              <a:rPr sz="2500" b="1" spc="-10" dirty="0">
                <a:solidFill>
                  <a:srgbClr val="58595B"/>
                </a:solidFill>
                <a:latin typeface="Arial"/>
                <a:cs typeface="Arial"/>
              </a:rPr>
              <a:t>doba </a:t>
            </a:r>
            <a:r>
              <a:rPr sz="2500" b="1" spc="-15" dirty="0">
                <a:solidFill>
                  <a:srgbClr val="58595B"/>
                </a:solidFill>
                <a:latin typeface="Arial"/>
                <a:cs typeface="Arial"/>
              </a:rPr>
              <a:t>nájmu </a:t>
            </a:r>
            <a:r>
              <a:rPr sz="2500" b="1" dirty="0">
                <a:solidFill>
                  <a:srgbClr val="58595B"/>
                </a:solidFill>
                <a:latin typeface="Arial"/>
                <a:cs typeface="Arial"/>
              </a:rPr>
              <a:t>max. </a:t>
            </a:r>
            <a:r>
              <a:rPr sz="2500" b="1" spc="-5" dirty="0">
                <a:solidFill>
                  <a:srgbClr val="58595B"/>
                </a:solidFill>
                <a:latin typeface="Arial"/>
                <a:cs typeface="Arial"/>
              </a:rPr>
              <a:t>6</a:t>
            </a:r>
            <a:r>
              <a:rPr sz="2500" b="1" spc="5" dirty="0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sz="2500" b="1" spc="-40" dirty="0">
                <a:solidFill>
                  <a:srgbClr val="58595B"/>
                </a:solidFill>
                <a:latin typeface="Arial"/>
                <a:cs typeface="Arial"/>
              </a:rPr>
              <a:t>rokov</a:t>
            </a:r>
            <a:endParaRPr sz="25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64000" y="5918200"/>
            <a:ext cx="3360762" cy="2489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50149" y="5918200"/>
            <a:ext cx="3360775" cy="248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Skupina 83">
            <a:extLst>
              <a:ext uri="{FF2B5EF4-FFF2-40B4-BE49-F238E27FC236}">
                <a16:creationId xmlns:a16="http://schemas.microsoft.com/office/drawing/2014/main" id="{11F76884-AE41-6F47-8AF9-60CBF846DDB0}"/>
              </a:ext>
            </a:extLst>
          </p:cNvPr>
          <p:cNvGrpSpPr/>
          <p:nvPr/>
        </p:nvGrpSpPr>
        <p:grpSpPr>
          <a:xfrm>
            <a:off x="4064000" y="3429000"/>
            <a:ext cx="3361054" cy="2489200"/>
            <a:chOff x="4064000" y="3429000"/>
            <a:chExt cx="3361054" cy="2489200"/>
          </a:xfrm>
        </p:grpSpPr>
        <p:sp>
          <p:nvSpPr>
            <p:cNvPr id="21" name="object 21"/>
            <p:cNvSpPr/>
            <p:nvPr/>
          </p:nvSpPr>
          <p:spPr>
            <a:xfrm>
              <a:off x="4064000" y="3429000"/>
              <a:ext cx="3361054" cy="2489200"/>
            </a:xfrm>
            <a:custGeom>
              <a:avLst/>
              <a:gdLst/>
              <a:ahLst/>
              <a:cxnLst/>
              <a:rect l="l" t="t" r="r" b="b"/>
              <a:pathLst>
                <a:path w="3361054" h="2489200">
                  <a:moveTo>
                    <a:pt x="0" y="2489200"/>
                  </a:moveTo>
                  <a:lnTo>
                    <a:pt x="3360762" y="2489200"/>
                  </a:lnTo>
                  <a:lnTo>
                    <a:pt x="3360762" y="0"/>
                  </a:lnTo>
                  <a:lnTo>
                    <a:pt x="0" y="0"/>
                  </a:lnTo>
                  <a:lnTo>
                    <a:pt x="0" y="248920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82" name="Skupina 81">
              <a:extLst>
                <a:ext uri="{FF2B5EF4-FFF2-40B4-BE49-F238E27FC236}">
                  <a16:creationId xmlns:a16="http://schemas.microsoft.com/office/drawing/2014/main" id="{2EC97598-7A1D-DD46-B713-9AC52FE59F87}"/>
                </a:ext>
              </a:extLst>
            </p:cNvPr>
            <p:cNvGrpSpPr/>
            <p:nvPr/>
          </p:nvGrpSpPr>
          <p:grpSpPr>
            <a:xfrm>
              <a:off x="5436382" y="3745247"/>
              <a:ext cx="616585" cy="805321"/>
              <a:chOff x="5436382" y="3745247"/>
              <a:chExt cx="616585" cy="805321"/>
            </a:xfrm>
          </p:grpSpPr>
          <p:sp>
            <p:nvSpPr>
              <p:cNvPr id="27" name="object 27"/>
              <p:cNvSpPr/>
              <p:nvPr/>
            </p:nvSpPr>
            <p:spPr>
              <a:xfrm>
                <a:off x="5502131" y="3822223"/>
                <a:ext cx="484505" cy="728345"/>
              </a:xfrm>
              <a:custGeom>
                <a:avLst/>
                <a:gdLst/>
                <a:ahLst/>
                <a:cxnLst/>
                <a:rect l="l" t="t" r="r" b="b"/>
                <a:pathLst>
                  <a:path w="484504" h="728345">
                    <a:moveTo>
                      <a:pt x="476821" y="0"/>
                    </a:moveTo>
                    <a:lnTo>
                      <a:pt x="7696" y="0"/>
                    </a:lnTo>
                    <a:lnTo>
                      <a:pt x="0" y="7696"/>
                    </a:lnTo>
                    <a:lnTo>
                      <a:pt x="0" y="720509"/>
                    </a:lnTo>
                    <a:lnTo>
                      <a:pt x="7696" y="728205"/>
                    </a:lnTo>
                    <a:lnTo>
                      <a:pt x="476821" y="728205"/>
                    </a:lnTo>
                    <a:lnTo>
                      <a:pt x="484504" y="720509"/>
                    </a:lnTo>
                    <a:lnTo>
                      <a:pt x="484504" y="693800"/>
                    </a:lnTo>
                    <a:lnTo>
                      <a:pt x="34404" y="693800"/>
                    </a:lnTo>
                    <a:lnTo>
                      <a:pt x="34404" y="34404"/>
                    </a:lnTo>
                    <a:lnTo>
                      <a:pt x="484504" y="34404"/>
                    </a:lnTo>
                    <a:lnTo>
                      <a:pt x="484504" y="7696"/>
                    </a:lnTo>
                    <a:lnTo>
                      <a:pt x="476821" y="0"/>
                    </a:lnTo>
                    <a:close/>
                  </a:path>
                  <a:path w="484504" h="728345">
                    <a:moveTo>
                      <a:pt x="484504" y="34404"/>
                    </a:moveTo>
                    <a:lnTo>
                      <a:pt x="450113" y="34404"/>
                    </a:lnTo>
                    <a:lnTo>
                      <a:pt x="450113" y="693800"/>
                    </a:lnTo>
                    <a:lnTo>
                      <a:pt x="484504" y="693800"/>
                    </a:lnTo>
                    <a:lnTo>
                      <a:pt x="484504" y="344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5534625" y="3745247"/>
                <a:ext cx="419734" cy="111760"/>
              </a:xfrm>
              <a:custGeom>
                <a:avLst/>
                <a:gdLst/>
                <a:ahLst/>
                <a:cxnLst/>
                <a:rect l="l" t="t" r="r" b="b"/>
                <a:pathLst>
                  <a:path w="419735" h="111760">
                    <a:moveTo>
                      <a:pt x="411822" y="0"/>
                    </a:moveTo>
                    <a:lnTo>
                      <a:pt x="7696" y="0"/>
                    </a:lnTo>
                    <a:lnTo>
                      <a:pt x="0" y="7696"/>
                    </a:lnTo>
                    <a:lnTo>
                      <a:pt x="0" y="103682"/>
                    </a:lnTo>
                    <a:lnTo>
                      <a:pt x="7696" y="111378"/>
                    </a:lnTo>
                    <a:lnTo>
                      <a:pt x="411822" y="111378"/>
                    </a:lnTo>
                    <a:lnTo>
                      <a:pt x="419506" y="103682"/>
                    </a:lnTo>
                    <a:lnTo>
                      <a:pt x="419506" y="76974"/>
                    </a:lnTo>
                    <a:lnTo>
                      <a:pt x="34404" y="76974"/>
                    </a:lnTo>
                    <a:lnTo>
                      <a:pt x="34404" y="34404"/>
                    </a:lnTo>
                    <a:lnTo>
                      <a:pt x="419506" y="34404"/>
                    </a:lnTo>
                    <a:lnTo>
                      <a:pt x="419506" y="7696"/>
                    </a:lnTo>
                    <a:lnTo>
                      <a:pt x="411822" y="0"/>
                    </a:lnTo>
                    <a:close/>
                  </a:path>
                  <a:path w="419735" h="111760">
                    <a:moveTo>
                      <a:pt x="419506" y="34404"/>
                    </a:moveTo>
                    <a:lnTo>
                      <a:pt x="385114" y="34404"/>
                    </a:lnTo>
                    <a:lnTo>
                      <a:pt x="385114" y="76974"/>
                    </a:lnTo>
                    <a:lnTo>
                      <a:pt x="419506" y="76974"/>
                    </a:lnTo>
                    <a:lnTo>
                      <a:pt x="419506" y="344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5589568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5589568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5589568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5589568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5589568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5589568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5589568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5658375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5658375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5658375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5658375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5658375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5658375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5658375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5727184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5727184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5727184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5727184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7"/>
              <p:cNvSpPr/>
              <p:nvPr/>
            </p:nvSpPr>
            <p:spPr>
              <a:xfrm>
                <a:off x="5727184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5727184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9"/>
              <p:cNvSpPr/>
              <p:nvPr/>
            </p:nvSpPr>
            <p:spPr>
              <a:xfrm>
                <a:off x="5727184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695" y="0"/>
                    </a:moveTo>
                    <a:lnTo>
                      <a:pt x="7696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96" y="67373"/>
                    </a:lnTo>
                    <a:lnTo>
                      <a:pt x="26695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69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50"/>
              <p:cNvSpPr/>
              <p:nvPr/>
            </p:nvSpPr>
            <p:spPr>
              <a:xfrm>
                <a:off x="5795999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51"/>
              <p:cNvSpPr/>
              <p:nvPr/>
            </p:nvSpPr>
            <p:spPr>
              <a:xfrm>
                <a:off x="5795999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5795999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3"/>
              <p:cNvSpPr/>
              <p:nvPr/>
            </p:nvSpPr>
            <p:spPr>
              <a:xfrm>
                <a:off x="5795999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4"/>
              <p:cNvSpPr/>
              <p:nvPr/>
            </p:nvSpPr>
            <p:spPr>
              <a:xfrm>
                <a:off x="5795999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5"/>
              <p:cNvSpPr/>
              <p:nvPr/>
            </p:nvSpPr>
            <p:spPr>
              <a:xfrm>
                <a:off x="5795999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5795999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7"/>
              <p:cNvSpPr/>
              <p:nvPr/>
            </p:nvSpPr>
            <p:spPr>
              <a:xfrm>
                <a:off x="5864807" y="3906860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8"/>
              <p:cNvSpPr/>
              <p:nvPr/>
            </p:nvSpPr>
            <p:spPr>
              <a:xfrm>
                <a:off x="5864807" y="399286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9"/>
              <p:cNvSpPr/>
              <p:nvPr/>
            </p:nvSpPr>
            <p:spPr>
              <a:xfrm>
                <a:off x="5864807" y="4078879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60"/>
              <p:cNvSpPr/>
              <p:nvPr/>
            </p:nvSpPr>
            <p:spPr>
              <a:xfrm>
                <a:off x="5864807" y="416488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61"/>
              <p:cNvSpPr/>
              <p:nvPr/>
            </p:nvSpPr>
            <p:spPr>
              <a:xfrm>
                <a:off x="5864807" y="4250898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2"/>
              <p:cNvSpPr/>
              <p:nvPr/>
            </p:nvSpPr>
            <p:spPr>
              <a:xfrm>
                <a:off x="5864807" y="433690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3"/>
              <p:cNvSpPr/>
              <p:nvPr/>
            </p:nvSpPr>
            <p:spPr>
              <a:xfrm>
                <a:off x="5864807" y="4422917"/>
                <a:ext cx="349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34925" h="67945">
                    <a:moveTo>
                      <a:pt x="26708" y="0"/>
                    </a:moveTo>
                    <a:lnTo>
                      <a:pt x="7683" y="0"/>
                    </a:lnTo>
                    <a:lnTo>
                      <a:pt x="0" y="7683"/>
                    </a:lnTo>
                    <a:lnTo>
                      <a:pt x="0" y="59677"/>
                    </a:lnTo>
                    <a:lnTo>
                      <a:pt x="7683" y="67373"/>
                    </a:lnTo>
                    <a:lnTo>
                      <a:pt x="26708" y="67373"/>
                    </a:lnTo>
                    <a:lnTo>
                      <a:pt x="34391" y="59677"/>
                    </a:lnTo>
                    <a:lnTo>
                      <a:pt x="34391" y="7683"/>
                    </a:lnTo>
                    <a:lnTo>
                      <a:pt x="267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4"/>
              <p:cNvSpPr/>
              <p:nvPr/>
            </p:nvSpPr>
            <p:spPr>
              <a:xfrm>
                <a:off x="5436382" y="4533226"/>
                <a:ext cx="6165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616585">
                    <a:moveTo>
                      <a:pt x="0" y="0"/>
                    </a:moveTo>
                    <a:lnTo>
                      <a:pt x="615988" y="0"/>
                    </a:lnTo>
                  </a:path>
                </a:pathLst>
              </a:custGeom>
              <a:ln w="3440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5" name="object 65"/>
            <p:cNvSpPr txBox="1"/>
            <p:nvPr/>
          </p:nvSpPr>
          <p:spPr>
            <a:xfrm>
              <a:off x="4064000" y="4755295"/>
              <a:ext cx="3361054" cy="8420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794385">
                <a:lnSpc>
                  <a:spcPct val="100000"/>
                </a:lnSpc>
                <a:spcBef>
                  <a:spcPts val="105"/>
                </a:spcBef>
              </a:pPr>
              <a:r>
                <a:rPr sz="5350" b="1" spc="-25" dirty="0">
                  <a:solidFill>
                    <a:srgbClr val="FFFFFF"/>
                  </a:solidFill>
                  <a:latin typeface="Arial"/>
                  <a:cs typeface="Arial"/>
                </a:rPr>
                <a:t>80</a:t>
              </a:r>
              <a:r>
                <a:rPr sz="535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350" b="1" spc="-4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4650" b="1" spc="-67" baseline="32258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4650" baseline="32258">
                <a:latin typeface="Arial"/>
                <a:cs typeface="Arial"/>
              </a:endParaRPr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11220489" y="8971695"/>
            <a:ext cx="3045459" cy="83676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75690" algn="l"/>
              </a:tabLst>
            </a:pPr>
            <a:r>
              <a:rPr sz="2700" b="1" spc="30" dirty="0">
                <a:solidFill>
                  <a:srgbClr val="D2232A"/>
                </a:solidFill>
                <a:latin typeface="Arial"/>
                <a:cs typeface="Arial"/>
              </a:rPr>
              <a:t>MAX.	</a:t>
            </a:r>
            <a:r>
              <a:rPr sz="5350" b="1" spc="-5" dirty="0">
                <a:solidFill>
                  <a:srgbClr val="D2232A"/>
                </a:solidFill>
                <a:latin typeface="Arial"/>
                <a:cs typeface="Arial"/>
              </a:rPr>
              <a:t>50</a:t>
            </a:r>
            <a:r>
              <a:rPr sz="5350" b="1" spc="-9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5350" b="1" spc="5" dirty="0">
                <a:solidFill>
                  <a:srgbClr val="D2232A"/>
                </a:solidFill>
                <a:latin typeface="Arial"/>
                <a:cs typeface="Arial"/>
              </a:rPr>
              <a:t>m</a:t>
            </a:r>
            <a:r>
              <a:rPr lang="sk-SK" sz="5350" b="1" spc="5" baseline="30000" dirty="0">
                <a:solidFill>
                  <a:srgbClr val="D2232A"/>
                </a:solidFill>
                <a:latin typeface="Arial"/>
                <a:cs typeface="Arial"/>
              </a:rPr>
              <a:t>2</a:t>
            </a:r>
            <a:endParaRPr sz="5350" baseline="30000">
              <a:latin typeface="Arial"/>
              <a:cs typeface="Arial"/>
            </a:endParaRPr>
          </a:p>
        </p:txBody>
      </p:sp>
      <p:grpSp>
        <p:nvGrpSpPr>
          <p:cNvPr id="85" name="Skupina 84">
            <a:extLst>
              <a:ext uri="{FF2B5EF4-FFF2-40B4-BE49-F238E27FC236}">
                <a16:creationId xmlns:a16="http://schemas.microsoft.com/office/drawing/2014/main" id="{6D410BD8-C113-9242-AE94-A3D559E15C7D}"/>
              </a:ext>
            </a:extLst>
          </p:cNvPr>
          <p:cNvGrpSpPr/>
          <p:nvPr/>
        </p:nvGrpSpPr>
        <p:grpSpPr>
          <a:xfrm>
            <a:off x="7450163" y="3429000"/>
            <a:ext cx="3361054" cy="2489200"/>
            <a:chOff x="7450163" y="3429000"/>
            <a:chExt cx="3361054" cy="2489200"/>
          </a:xfrm>
        </p:grpSpPr>
        <p:sp>
          <p:nvSpPr>
            <p:cNvPr id="23" name="object 23"/>
            <p:cNvSpPr/>
            <p:nvPr/>
          </p:nvSpPr>
          <p:spPr>
            <a:xfrm>
              <a:off x="7450163" y="3429000"/>
              <a:ext cx="3361054" cy="2489200"/>
            </a:xfrm>
            <a:custGeom>
              <a:avLst/>
              <a:gdLst/>
              <a:ahLst/>
              <a:cxnLst/>
              <a:rect l="l" t="t" r="r" b="b"/>
              <a:pathLst>
                <a:path w="3361054" h="2489200">
                  <a:moveTo>
                    <a:pt x="0" y="2489200"/>
                  </a:moveTo>
                  <a:lnTo>
                    <a:pt x="3360762" y="2489200"/>
                  </a:lnTo>
                  <a:lnTo>
                    <a:pt x="3360762" y="0"/>
                  </a:lnTo>
                  <a:lnTo>
                    <a:pt x="0" y="0"/>
                  </a:lnTo>
                  <a:lnTo>
                    <a:pt x="0" y="2489200"/>
                  </a:lnTo>
                  <a:close/>
                </a:path>
              </a:pathLst>
            </a:custGeom>
            <a:solidFill>
              <a:srgbClr val="DA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 txBox="1"/>
            <p:nvPr/>
          </p:nvSpPr>
          <p:spPr>
            <a:xfrm>
              <a:off x="7450163" y="4755295"/>
              <a:ext cx="3361054" cy="8420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636905">
                <a:lnSpc>
                  <a:spcPct val="100000"/>
                </a:lnSpc>
                <a:spcBef>
                  <a:spcPts val="105"/>
                </a:spcBef>
              </a:pPr>
              <a:r>
                <a:rPr sz="5350" b="1" spc="-135" dirty="0">
                  <a:solidFill>
                    <a:srgbClr val="FFFFFF"/>
                  </a:solidFill>
                  <a:latin typeface="Arial"/>
                  <a:cs typeface="Arial"/>
                </a:rPr>
                <a:t>120</a:t>
              </a:r>
              <a:r>
                <a:rPr sz="535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350" b="1" spc="-4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4650" b="1" spc="-67" baseline="32258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4650" baseline="32258">
                <a:latin typeface="Arial"/>
                <a:cs typeface="Arial"/>
              </a:endParaRPr>
            </a:p>
          </p:txBody>
        </p:sp>
        <p:grpSp>
          <p:nvGrpSpPr>
            <p:cNvPr id="83" name="Skupina 82">
              <a:extLst>
                <a:ext uri="{FF2B5EF4-FFF2-40B4-BE49-F238E27FC236}">
                  <a16:creationId xmlns:a16="http://schemas.microsoft.com/office/drawing/2014/main" id="{F66BA642-69DE-234F-B110-FF921E205A90}"/>
                </a:ext>
              </a:extLst>
            </p:cNvPr>
            <p:cNvGrpSpPr/>
            <p:nvPr/>
          </p:nvGrpSpPr>
          <p:grpSpPr>
            <a:xfrm>
              <a:off x="8682659" y="3763027"/>
              <a:ext cx="896369" cy="772160"/>
              <a:chOff x="8682659" y="3763027"/>
              <a:chExt cx="896369" cy="772160"/>
            </a:xfrm>
          </p:grpSpPr>
          <p:sp>
            <p:nvSpPr>
              <p:cNvPr id="70" name="object 70"/>
              <p:cNvSpPr/>
              <p:nvPr/>
            </p:nvSpPr>
            <p:spPr>
              <a:xfrm>
                <a:off x="8762902" y="3763027"/>
                <a:ext cx="741045" cy="772160"/>
              </a:xfrm>
              <a:custGeom>
                <a:avLst/>
                <a:gdLst/>
                <a:ahLst/>
                <a:cxnLst/>
                <a:rect l="l" t="t" r="r" b="b"/>
                <a:pathLst>
                  <a:path w="741045" h="772160">
                    <a:moveTo>
                      <a:pt x="377659" y="0"/>
                    </a:moveTo>
                    <a:lnTo>
                      <a:pt x="362750" y="0"/>
                    </a:lnTo>
                    <a:lnTo>
                      <a:pt x="356133" y="4457"/>
                    </a:lnTo>
                    <a:lnTo>
                      <a:pt x="353161" y="11061"/>
                    </a:lnTo>
                    <a:lnTo>
                      <a:pt x="10706" y="356387"/>
                    </a:lnTo>
                    <a:lnTo>
                      <a:pt x="6118" y="362013"/>
                    </a:lnTo>
                    <a:lnTo>
                      <a:pt x="2760" y="368334"/>
                    </a:lnTo>
                    <a:lnTo>
                      <a:pt x="700" y="375178"/>
                    </a:lnTo>
                    <a:lnTo>
                      <a:pt x="0" y="382384"/>
                    </a:lnTo>
                    <a:lnTo>
                      <a:pt x="0" y="735152"/>
                    </a:lnTo>
                    <a:lnTo>
                      <a:pt x="2907" y="749524"/>
                    </a:lnTo>
                    <a:lnTo>
                      <a:pt x="10833" y="761268"/>
                    </a:lnTo>
                    <a:lnTo>
                      <a:pt x="22577" y="769190"/>
                    </a:lnTo>
                    <a:lnTo>
                      <a:pt x="36944" y="772096"/>
                    </a:lnTo>
                    <a:lnTo>
                      <a:pt x="703491" y="772096"/>
                    </a:lnTo>
                    <a:lnTo>
                      <a:pt x="717857" y="769190"/>
                    </a:lnTo>
                    <a:lnTo>
                      <a:pt x="729602" y="761268"/>
                    </a:lnTo>
                    <a:lnTo>
                      <a:pt x="737527" y="749524"/>
                    </a:lnTo>
                    <a:lnTo>
                      <a:pt x="740435" y="735152"/>
                    </a:lnTo>
                    <a:lnTo>
                      <a:pt x="37363" y="735152"/>
                    </a:lnTo>
                    <a:lnTo>
                      <a:pt x="37249" y="382676"/>
                    </a:lnTo>
                    <a:lnTo>
                      <a:pt x="370217" y="46926"/>
                    </a:lnTo>
                    <a:lnTo>
                      <a:pt x="422876" y="46926"/>
                    </a:lnTo>
                    <a:lnTo>
                      <a:pt x="391102" y="14884"/>
                    </a:lnTo>
                    <a:lnTo>
                      <a:pt x="351929" y="14884"/>
                    </a:lnTo>
                    <a:lnTo>
                      <a:pt x="391064" y="14846"/>
                    </a:lnTo>
                    <a:lnTo>
                      <a:pt x="387248" y="10998"/>
                    </a:lnTo>
                    <a:lnTo>
                      <a:pt x="384263" y="4432"/>
                    </a:lnTo>
                    <a:lnTo>
                      <a:pt x="377659" y="0"/>
                    </a:lnTo>
                    <a:close/>
                  </a:path>
                  <a:path w="741045" h="772160">
                    <a:moveTo>
                      <a:pt x="422876" y="46926"/>
                    </a:moveTo>
                    <a:lnTo>
                      <a:pt x="370217" y="46926"/>
                    </a:lnTo>
                    <a:lnTo>
                      <a:pt x="703072" y="382384"/>
                    </a:lnTo>
                    <a:lnTo>
                      <a:pt x="703491" y="734733"/>
                    </a:lnTo>
                    <a:lnTo>
                      <a:pt x="37363" y="735152"/>
                    </a:lnTo>
                    <a:lnTo>
                      <a:pt x="740435" y="735152"/>
                    </a:lnTo>
                    <a:lnTo>
                      <a:pt x="740435" y="382384"/>
                    </a:lnTo>
                    <a:lnTo>
                      <a:pt x="739732" y="375171"/>
                    </a:lnTo>
                    <a:lnTo>
                      <a:pt x="737669" y="368328"/>
                    </a:lnTo>
                    <a:lnTo>
                      <a:pt x="734316" y="362010"/>
                    </a:lnTo>
                    <a:lnTo>
                      <a:pt x="729729" y="356361"/>
                    </a:lnTo>
                    <a:lnTo>
                      <a:pt x="422876" y="46926"/>
                    </a:lnTo>
                    <a:close/>
                  </a:path>
                  <a:path w="741045" h="772160">
                    <a:moveTo>
                      <a:pt x="388505" y="14846"/>
                    </a:moveTo>
                    <a:lnTo>
                      <a:pt x="351929" y="14846"/>
                    </a:lnTo>
                    <a:lnTo>
                      <a:pt x="388505" y="14884"/>
                    </a:lnTo>
                    <a:close/>
                  </a:path>
                  <a:path w="741045" h="772160">
                    <a:moveTo>
                      <a:pt x="391064" y="14846"/>
                    </a:moveTo>
                    <a:lnTo>
                      <a:pt x="388505" y="14846"/>
                    </a:lnTo>
                    <a:lnTo>
                      <a:pt x="391102" y="1488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71"/>
              <p:cNvSpPr/>
              <p:nvPr/>
            </p:nvSpPr>
            <p:spPr>
              <a:xfrm>
                <a:off x="8682659" y="3768421"/>
                <a:ext cx="466090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466090" h="457835">
                    <a:moveTo>
                      <a:pt x="446966" y="0"/>
                    </a:moveTo>
                    <a:lnTo>
                      <a:pt x="5586" y="425718"/>
                    </a:lnTo>
                    <a:lnTo>
                      <a:pt x="0" y="438883"/>
                    </a:lnTo>
                    <a:lnTo>
                      <a:pt x="1305" y="445922"/>
                    </a:lnTo>
                    <a:lnTo>
                      <a:pt x="5357" y="452134"/>
                    </a:lnTo>
                    <a:lnTo>
                      <a:pt x="9015" y="455868"/>
                    </a:lnTo>
                    <a:lnTo>
                      <a:pt x="13841" y="457734"/>
                    </a:lnTo>
                    <a:lnTo>
                      <a:pt x="23404" y="457734"/>
                    </a:lnTo>
                    <a:lnTo>
                      <a:pt x="28128" y="455944"/>
                    </a:lnTo>
                    <a:lnTo>
                      <a:pt x="459890" y="32030"/>
                    </a:lnTo>
                    <a:lnTo>
                      <a:pt x="464054" y="25876"/>
                    </a:lnTo>
                    <a:lnTo>
                      <a:pt x="465488" y="18856"/>
                    </a:lnTo>
                    <a:lnTo>
                      <a:pt x="464184" y="11819"/>
                    </a:lnTo>
                    <a:lnTo>
                      <a:pt x="460132" y="5614"/>
                    </a:lnTo>
                    <a:lnTo>
                      <a:pt x="453984" y="1431"/>
                    </a:lnTo>
                    <a:lnTo>
                      <a:pt x="44696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2"/>
              <p:cNvSpPr/>
              <p:nvPr/>
            </p:nvSpPr>
            <p:spPr>
              <a:xfrm>
                <a:off x="9112938" y="3768421"/>
                <a:ext cx="466090" cy="457834"/>
              </a:xfrm>
              <a:custGeom>
                <a:avLst/>
                <a:gdLst/>
                <a:ahLst/>
                <a:cxnLst/>
                <a:rect l="l" t="t" r="r" b="b"/>
                <a:pathLst>
                  <a:path w="466090" h="457835">
                    <a:moveTo>
                      <a:pt x="18503" y="0"/>
                    </a:moveTo>
                    <a:lnTo>
                      <a:pt x="11490" y="1431"/>
                    </a:lnTo>
                    <a:lnTo>
                      <a:pt x="5357" y="5614"/>
                    </a:lnTo>
                    <a:lnTo>
                      <a:pt x="1305" y="11819"/>
                    </a:lnTo>
                    <a:lnTo>
                      <a:pt x="0" y="18856"/>
                    </a:lnTo>
                    <a:lnTo>
                      <a:pt x="1430" y="25876"/>
                    </a:lnTo>
                    <a:lnTo>
                      <a:pt x="5586" y="32030"/>
                    </a:lnTo>
                    <a:lnTo>
                      <a:pt x="437348" y="455944"/>
                    </a:lnTo>
                    <a:lnTo>
                      <a:pt x="442072" y="457734"/>
                    </a:lnTo>
                    <a:lnTo>
                      <a:pt x="451635" y="457734"/>
                    </a:lnTo>
                    <a:lnTo>
                      <a:pt x="456461" y="455868"/>
                    </a:lnTo>
                    <a:lnTo>
                      <a:pt x="460119" y="452134"/>
                    </a:lnTo>
                    <a:lnTo>
                      <a:pt x="464171" y="445922"/>
                    </a:lnTo>
                    <a:lnTo>
                      <a:pt x="465477" y="438883"/>
                    </a:lnTo>
                    <a:lnTo>
                      <a:pt x="464046" y="431865"/>
                    </a:lnTo>
                    <a:lnTo>
                      <a:pt x="459890" y="425718"/>
                    </a:lnTo>
                    <a:lnTo>
                      <a:pt x="31773" y="5348"/>
                    </a:lnTo>
                    <a:lnTo>
                      <a:pt x="25547" y="1309"/>
                    </a:lnTo>
                    <a:lnTo>
                      <a:pt x="185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86" name="Skupina 85">
            <a:extLst>
              <a:ext uri="{FF2B5EF4-FFF2-40B4-BE49-F238E27FC236}">
                <a16:creationId xmlns:a16="http://schemas.microsoft.com/office/drawing/2014/main" id="{F383EE01-ADB1-6E42-9158-05EB62394E19}"/>
              </a:ext>
            </a:extLst>
          </p:cNvPr>
          <p:cNvGrpSpPr/>
          <p:nvPr/>
        </p:nvGrpSpPr>
        <p:grpSpPr>
          <a:xfrm>
            <a:off x="10836312" y="3429000"/>
            <a:ext cx="3361054" cy="4978400"/>
            <a:chOff x="10836312" y="3429000"/>
            <a:chExt cx="3361054" cy="4978400"/>
          </a:xfrm>
        </p:grpSpPr>
        <p:sp>
          <p:nvSpPr>
            <p:cNvPr id="25" name="object 25"/>
            <p:cNvSpPr/>
            <p:nvPr/>
          </p:nvSpPr>
          <p:spPr>
            <a:xfrm>
              <a:off x="10836312" y="3429000"/>
              <a:ext cx="3361054" cy="2489200"/>
            </a:xfrm>
            <a:custGeom>
              <a:avLst/>
              <a:gdLst/>
              <a:ahLst/>
              <a:cxnLst/>
              <a:rect l="l" t="t" r="r" b="b"/>
              <a:pathLst>
                <a:path w="3361055" h="2489200">
                  <a:moveTo>
                    <a:pt x="0" y="2489200"/>
                  </a:moveTo>
                  <a:lnTo>
                    <a:pt x="3360762" y="2489200"/>
                  </a:lnTo>
                  <a:lnTo>
                    <a:pt x="3360762" y="0"/>
                  </a:lnTo>
                  <a:lnTo>
                    <a:pt x="0" y="0"/>
                  </a:lnTo>
                  <a:lnTo>
                    <a:pt x="0" y="2489200"/>
                  </a:lnTo>
                  <a:close/>
                </a:path>
              </a:pathLst>
            </a:custGeom>
            <a:solidFill>
              <a:srgbClr val="E18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836312" y="5918200"/>
              <a:ext cx="3361054" cy="2489200"/>
            </a:xfrm>
            <a:custGeom>
              <a:avLst/>
              <a:gdLst/>
              <a:ahLst/>
              <a:cxnLst/>
              <a:rect l="l" t="t" r="r" b="b"/>
              <a:pathLst>
                <a:path w="3361055" h="2489200">
                  <a:moveTo>
                    <a:pt x="0" y="2489200"/>
                  </a:moveTo>
                  <a:lnTo>
                    <a:pt x="3360762" y="2489200"/>
                  </a:lnTo>
                  <a:lnTo>
                    <a:pt x="3360762" y="0"/>
                  </a:lnTo>
                  <a:lnTo>
                    <a:pt x="0" y="0"/>
                  </a:lnTo>
                  <a:lnTo>
                    <a:pt x="0" y="2489200"/>
                  </a:lnTo>
                  <a:close/>
                </a:path>
              </a:pathLst>
            </a:custGeom>
            <a:solidFill>
              <a:srgbClr val="E180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10836312" y="5970663"/>
              <a:ext cx="3361054" cy="84201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782955">
                <a:lnSpc>
                  <a:spcPct val="100000"/>
                </a:lnSpc>
                <a:spcBef>
                  <a:spcPts val="105"/>
                </a:spcBef>
              </a:pPr>
              <a:r>
                <a:rPr sz="5350" b="1" spc="-10" dirty="0">
                  <a:solidFill>
                    <a:srgbClr val="FFFFFF"/>
                  </a:solidFill>
                  <a:latin typeface="Arial"/>
                  <a:cs typeface="Arial"/>
                </a:rPr>
                <a:t>60</a:t>
              </a:r>
              <a:r>
                <a:rPr sz="535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5350" b="1" spc="-4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4650" b="1" spc="-67" baseline="32258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4650" baseline="32258">
                <a:latin typeface="Arial"/>
                <a:cs typeface="Arial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12118867" y="4927605"/>
              <a:ext cx="795655" cy="859790"/>
            </a:xfrm>
            <a:custGeom>
              <a:avLst/>
              <a:gdLst/>
              <a:ahLst/>
              <a:cxnLst/>
              <a:rect l="l" t="t" r="r" b="b"/>
              <a:pathLst>
                <a:path w="795654" h="859789">
                  <a:moveTo>
                    <a:pt x="398360" y="26276"/>
                  </a:moveTo>
                  <a:lnTo>
                    <a:pt x="354669" y="28147"/>
                  </a:lnTo>
                  <a:lnTo>
                    <a:pt x="312954" y="33762"/>
                  </a:lnTo>
                  <a:lnTo>
                    <a:pt x="273214" y="43121"/>
                  </a:lnTo>
                  <a:lnTo>
                    <a:pt x="235445" y="56222"/>
                  </a:lnTo>
                  <a:lnTo>
                    <a:pt x="199983" y="72617"/>
                  </a:lnTo>
                  <a:lnTo>
                    <a:pt x="137050" y="113874"/>
                  </a:lnTo>
                  <a:lnTo>
                    <a:pt x="84908" y="166195"/>
                  </a:lnTo>
                  <a:lnTo>
                    <a:pt x="44440" y="228208"/>
                  </a:lnTo>
                  <a:lnTo>
                    <a:pt x="16110" y="299222"/>
                  </a:lnTo>
                  <a:lnTo>
                    <a:pt x="7161" y="337126"/>
                  </a:lnTo>
                  <a:lnTo>
                    <a:pt x="1790" y="376475"/>
                  </a:lnTo>
                  <a:lnTo>
                    <a:pt x="0" y="417271"/>
                  </a:lnTo>
                  <a:lnTo>
                    <a:pt x="2119" y="462038"/>
                  </a:lnTo>
                  <a:lnTo>
                    <a:pt x="8475" y="504901"/>
                  </a:lnTo>
                  <a:lnTo>
                    <a:pt x="19068" y="545858"/>
                  </a:lnTo>
                  <a:lnTo>
                    <a:pt x="33896" y="584911"/>
                  </a:lnTo>
                  <a:lnTo>
                    <a:pt x="52605" y="621599"/>
                  </a:lnTo>
                  <a:lnTo>
                    <a:pt x="74826" y="655462"/>
                  </a:lnTo>
                  <a:lnTo>
                    <a:pt x="100559" y="686502"/>
                  </a:lnTo>
                  <a:lnTo>
                    <a:pt x="129806" y="714717"/>
                  </a:lnTo>
                  <a:lnTo>
                    <a:pt x="25222" y="859764"/>
                  </a:lnTo>
                  <a:lnTo>
                    <a:pt x="94602" y="859764"/>
                  </a:lnTo>
                  <a:lnTo>
                    <a:pt x="107278" y="859124"/>
                  </a:lnTo>
                  <a:lnTo>
                    <a:pt x="146100" y="849515"/>
                  </a:lnTo>
                  <a:lnTo>
                    <a:pt x="181380" y="826014"/>
                  </a:lnTo>
                  <a:lnTo>
                    <a:pt x="221246" y="772528"/>
                  </a:lnTo>
                  <a:lnTo>
                    <a:pt x="574574" y="772528"/>
                  </a:lnTo>
                  <a:lnTo>
                    <a:pt x="628997" y="743159"/>
                  </a:lnTo>
                  <a:lnTo>
                    <a:pt x="686346" y="696061"/>
                  </a:lnTo>
                  <a:lnTo>
                    <a:pt x="715845" y="661644"/>
                  </a:lnTo>
                  <a:lnTo>
                    <a:pt x="398360" y="661644"/>
                  </a:lnTo>
                  <a:lnTo>
                    <a:pt x="386430" y="661413"/>
                  </a:lnTo>
                  <a:lnTo>
                    <a:pt x="342025" y="655894"/>
                  </a:lnTo>
                  <a:lnTo>
                    <a:pt x="312166" y="646925"/>
                  </a:lnTo>
                  <a:lnTo>
                    <a:pt x="359783" y="580707"/>
                  </a:lnTo>
                  <a:lnTo>
                    <a:pt x="225983" y="580707"/>
                  </a:lnTo>
                  <a:lnTo>
                    <a:pt x="206672" y="547039"/>
                  </a:lnTo>
                  <a:lnTo>
                    <a:pt x="192876" y="508576"/>
                  </a:lnTo>
                  <a:lnTo>
                    <a:pt x="184598" y="465319"/>
                  </a:lnTo>
                  <a:lnTo>
                    <a:pt x="181838" y="417271"/>
                  </a:lnTo>
                  <a:lnTo>
                    <a:pt x="182757" y="389595"/>
                  </a:lnTo>
                  <a:lnTo>
                    <a:pt x="190116" y="338488"/>
                  </a:lnTo>
                  <a:lnTo>
                    <a:pt x="204716" y="293191"/>
                  </a:lnTo>
                  <a:lnTo>
                    <a:pt x="225866" y="254696"/>
                  </a:lnTo>
                  <a:lnTo>
                    <a:pt x="253442" y="223216"/>
                  </a:lnTo>
                  <a:lnTo>
                    <a:pt x="287337" y="199042"/>
                  </a:lnTo>
                  <a:lnTo>
                    <a:pt x="327459" y="182354"/>
                  </a:lnTo>
                  <a:lnTo>
                    <a:pt x="373312" y="173948"/>
                  </a:lnTo>
                  <a:lnTo>
                    <a:pt x="398360" y="172897"/>
                  </a:lnTo>
                  <a:lnTo>
                    <a:pt x="715503" y="172897"/>
                  </a:lnTo>
                  <a:lnTo>
                    <a:pt x="707087" y="161761"/>
                  </a:lnTo>
                  <a:lnTo>
                    <a:pt x="681088" y="134010"/>
                  </a:lnTo>
                  <a:lnTo>
                    <a:pt x="726596" y="70942"/>
                  </a:lnTo>
                  <a:lnTo>
                    <a:pt x="593331" y="70942"/>
                  </a:lnTo>
                  <a:lnTo>
                    <a:pt x="549638" y="51892"/>
                  </a:lnTo>
                  <a:lnTo>
                    <a:pt x="502678" y="37833"/>
                  </a:lnTo>
                  <a:lnTo>
                    <a:pt x="452286" y="29163"/>
                  </a:lnTo>
                  <a:lnTo>
                    <a:pt x="425763" y="26998"/>
                  </a:lnTo>
                  <a:lnTo>
                    <a:pt x="398360" y="26276"/>
                  </a:lnTo>
                  <a:close/>
                </a:path>
                <a:path w="795654" h="859789">
                  <a:moveTo>
                    <a:pt x="574574" y="772528"/>
                  </a:moveTo>
                  <a:lnTo>
                    <a:pt x="221246" y="772528"/>
                  </a:lnTo>
                  <a:lnTo>
                    <a:pt x="241251" y="780921"/>
                  </a:lnTo>
                  <a:lnTo>
                    <a:pt x="283036" y="794456"/>
                  </a:lnTo>
                  <a:lnTo>
                    <a:pt x="327210" y="803611"/>
                  </a:lnTo>
                  <a:lnTo>
                    <a:pt x="373983" y="808210"/>
                  </a:lnTo>
                  <a:lnTo>
                    <a:pt x="398360" y="808786"/>
                  </a:lnTo>
                  <a:lnTo>
                    <a:pt x="442023" y="806914"/>
                  </a:lnTo>
                  <a:lnTo>
                    <a:pt x="483685" y="801298"/>
                  </a:lnTo>
                  <a:lnTo>
                    <a:pt x="523347" y="791936"/>
                  </a:lnTo>
                  <a:lnTo>
                    <a:pt x="561009" y="778827"/>
                  </a:lnTo>
                  <a:lnTo>
                    <a:pt x="574574" y="772528"/>
                  </a:lnTo>
                  <a:close/>
                </a:path>
                <a:path w="795654" h="859789">
                  <a:moveTo>
                    <a:pt x="770569" y="272745"/>
                  </a:moveTo>
                  <a:lnTo>
                    <a:pt x="581240" y="272745"/>
                  </a:lnTo>
                  <a:lnTo>
                    <a:pt x="595494" y="303851"/>
                  </a:lnTo>
                  <a:lnTo>
                    <a:pt x="605678" y="338307"/>
                  </a:lnTo>
                  <a:lnTo>
                    <a:pt x="611690" y="375490"/>
                  </a:lnTo>
                  <a:lnTo>
                    <a:pt x="611809" y="376475"/>
                  </a:lnTo>
                  <a:lnTo>
                    <a:pt x="613829" y="417271"/>
                  </a:lnTo>
                  <a:lnTo>
                    <a:pt x="612907" y="445174"/>
                  </a:lnTo>
                  <a:lnTo>
                    <a:pt x="605545" y="496547"/>
                  </a:lnTo>
                  <a:lnTo>
                    <a:pt x="590944" y="541871"/>
                  </a:lnTo>
                  <a:lnTo>
                    <a:pt x="569793" y="580366"/>
                  </a:lnTo>
                  <a:lnTo>
                    <a:pt x="542240" y="611829"/>
                  </a:lnTo>
                  <a:lnTo>
                    <a:pt x="508469" y="635870"/>
                  </a:lnTo>
                  <a:lnTo>
                    <a:pt x="468610" y="652327"/>
                  </a:lnTo>
                  <a:lnTo>
                    <a:pt x="423153" y="660608"/>
                  </a:lnTo>
                  <a:lnTo>
                    <a:pt x="398360" y="661644"/>
                  </a:lnTo>
                  <a:lnTo>
                    <a:pt x="715845" y="661644"/>
                  </a:lnTo>
                  <a:lnTo>
                    <a:pt x="751230" y="606348"/>
                  </a:lnTo>
                  <a:lnTo>
                    <a:pt x="779544" y="535319"/>
                  </a:lnTo>
                  <a:lnTo>
                    <a:pt x="788493" y="497416"/>
                  </a:lnTo>
                  <a:lnTo>
                    <a:pt x="793864" y="458066"/>
                  </a:lnTo>
                  <a:lnTo>
                    <a:pt x="795655" y="417271"/>
                  </a:lnTo>
                  <a:lnTo>
                    <a:pt x="793798" y="375490"/>
                  </a:lnTo>
                  <a:lnTo>
                    <a:pt x="788228" y="335283"/>
                  </a:lnTo>
                  <a:lnTo>
                    <a:pt x="778949" y="296652"/>
                  </a:lnTo>
                  <a:lnTo>
                    <a:pt x="770569" y="272745"/>
                  </a:lnTo>
                  <a:close/>
                </a:path>
                <a:path w="795654" h="859789">
                  <a:moveTo>
                    <a:pt x="715503" y="172897"/>
                  </a:moveTo>
                  <a:lnTo>
                    <a:pt x="398360" y="172897"/>
                  </a:lnTo>
                  <a:lnTo>
                    <a:pt x="427395" y="174343"/>
                  </a:lnTo>
                  <a:lnTo>
                    <a:pt x="454590" y="178677"/>
                  </a:lnTo>
                  <a:lnTo>
                    <a:pt x="479946" y="185901"/>
                  </a:lnTo>
                  <a:lnTo>
                    <a:pt x="503466" y="196011"/>
                  </a:lnTo>
                  <a:lnTo>
                    <a:pt x="225983" y="580707"/>
                  </a:lnTo>
                  <a:lnTo>
                    <a:pt x="359783" y="580707"/>
                  </a:lnTo>
                  <a:lnTo>
                    <a:pt x="581240" y="272745"/>
                  </a:lnTo>
                  <a:lnTo>
                    <a:pt x="770569" y="272745"/>
                  </a:lnTo>
                  <a:lnTo>
                    <a:pt x="765962" y="259600"/>
                  </a:lnTo>
                  <a:lnTo>
                    <a:pt x="749521" y="224555"/>
                  </a:lnTo>
                  <a:lnTo>
                    <a:pt x="729897" y="191943"/>
                  </a:lnTo>
                  <a:lnTo>
                    <a:pt x="715503" y="172897"/>
                  </a:lnTo>
                  <a:close/>
                </a:path>
                <a:path w="795654" h="859789">
                  <a:moveTo>
                    <a:pt x="777786" y="0"/>
                  </a:moveTo>
                  <a:lnTo>
                    <a:pt x="677938" y="0"/>
                  </a:lnTo>
                  <a:lnTo>
                    <a:pt x="669874" y="698"/>
                  </a:lnTo>
                  <a:lnTo>
                    <a:pt x="635114" y="16814"/>
                  </a:lnTo>
                  <a:lnTo>
                    <a:pt x="614870" y="41516"/>
                  </a:lnTo>
                  <a:lnTo>
                    <a:pt x="593331" y="70942"/>
                  </a:lnTo>
                  <a:lnTo>
                    <a:pt x="726596" y="70942"/>
                  </a:lnTo>
                  <a:lnTo>
                    <a:pt x="7777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Skupina 86">
            <a:extLst>
              <a:ext uri="{FF2B5EF4-FFF2-40B4-BE49-F238E27FC236}">
                <a16:creationId xmlns:a16="http://schemas.microsoft.com/office/drawing/2014/main" id="{6536919D-B48A-A64E-A2F8-D9EFEB1C0340}"/>
              </a:ext>
            </a:extLst>
          </p:cNvPr>
          <p:cNvGrpSpPr/>
          <p:nvPr/>
        </p:nvGrpSpPr>
        <p:grpSpPr>
          <a:xfrm>
            <a:off x="4140201" y="8890003"/>
            <a:ext cx="1295729" cy="1158240"/>
            <a:chOff x="4140201" y="8890003"/>
            <a:chExt cx="1295729" cy="1158240"/>
          </a:xfrm>
        </p:grpSpPr>
        <p:sp>
          <p:nvSpPr>
            <p:cNvPr id="74" name="object 74"/>
            <p:cNvSpPr/>
            <p:nvPr/>
          </p:nvSpPr>
          <p:spPr>
            <a:xfrm>
              <a:off x="4480255" y="8890003"/>
              <a:ext cx="955675" cy="1158240"/>
            </a:xfrm>
            <a:custGeom>
              <a:avLst/>
              <a:gdLst/>
              <a:ahLst/>
              <a:cxnLst/>
              <a:rect l="l" t="t" r="r" b="b"/>
              <a:pathLst>
                <a:path w="955675" h="1158240">
                  <a:moveTo>
                    <a:pt x="28981" y="926363"/>
                  </a:moveTo>
                  <a:lnTo>
                    <a:pt x="38" y="955306"/>
                  </a:lnTo>
                  <a:lnTo>
                    <a:pt x="0" y="1103566"/>
                  </a:lnTo>
                  <a:lnTo>
                    <a:pt x="137" y="1113637"/>
                  </a:lnTo>
                  <a:lnTo>
                    <a:pt x="17490" y="1150146"/>
                  </a:lnTo>
                  <a:lnTo>
                    <a:pt x="43510" y="1157947"/>
                  </a:lnTo>
                  <a:lnTo>
                    <a:pt x="883031" y="1157947"/>
                  </a:lnTo>
                  <a:lnTo>
                    <a:pt x="906770" y="1153871"/>
                  </a:lnTo>
                  <a:lnTo>
                    <a:pt x="930246" y="1142252"/>
                  </a:lnTo>
                  <a:lnTo>
                    <a:pt x="948192" y="1124006"/>
                  </a:lnTo>
                  <a:lnTo>
                    <a:pt x="955344" y="1100048"/>
                  </a:lnTo>
                  <a:lnTo>
                    <a:pt x="57937" y="1100048"/>
                  </a:lnTo>
                  <a:lnTo>
                    <a:pt x="57937" y="955306"/>
                  </a:lnTo>
                  <a:lnTo>
                    <a:pt x="55663" y="944038"/>
                  </a:lnTo>
                  <a:lnTo>
                    <a:pt x="49460" y="934839"/>
                  </a:lnTo>
                  <a:lnTo>
                    <a:pt x="40256" y="928637"/>
                  </a:lnTo>
                  <a:lnTo>
                    <a:pt x="28981" y="926363"/>
                  </a:lnTo>
                  <a:close/>
                </a:path>
                <a:path w="955675" h="1158240">
                  <a:moveTo>
                    <a:pt x="955344" y="57899"/>
                  </a:moveTo>
                  <a:lnTo>
                    <a:pt x="886536" y="57899"/>
                  </a:lnTo>
                  <a:lnTo>
                    <a:pt x="893635" y="60667"/>
                  </a:lnTo>
                  <a:lnTo>
                    <a:pt x="897445" y="63233"/>
                  </a:lnTo>
                  <a:lnTo>
                    <a:pt x="897445" y="1094701"/>
                  </a:lnTo>
                  <a:lnTo>
                    <a:pt x="893635" y="1097280"/>
                  </a:lnTo>
                  <a:lnTo>
                    <a:pt x="886536" y="1100048"/>
                  </a:lnTo>
                  <a:lnTo>
                    <a:pt x="955344" y="1100048"/>
                  </a:lnTo>
                  <a:lnTo>
                    <a:pt x="955344" y="57899"/>
                  </a:lnTo>
                  <a:close/>
                </a:path>
                <a:path w="955675" h="1158240">
                  <a:moveTo>
                    <a:pt x="883031" y="0"/>
                  </a:moveTo>
                  <a:lnTo>
                    <a:pt x="43510" y="0"/>
                  </a:lnTo>
                  <a:lnTo>
                    <a:pt x="32797" y="1103"/>
                  </a:lnTo>
                  <a:lnTo>
                    <a:pt x="1473" y="33327"/>
                  </a:lnTo>
                  <a:lnTo>
                    <a:pt x="38" y="202641"/>
                  </a:lnTo>
                  <a:lnTo>
                    <a:pt x="2310" y="213903"/>
                  </a:lnTo>
                  <a:lnTo>
                    <a:pt x="8509" y="223104"/>
                  </a:lnTo>
                  <a:lnTo>
                    <a:pt x="17708" y="229308"/>
                  </a:lnTo>
                  <a:lnTo>
                    <a:pt x="28981" y="231584"/>
                  </a:lnTo>
                  <a:lnTo>
                    <a:pt x="40256" y="229308"/>
                  </a:lnTo>
                  <a:lnTo>
                    <a:pt x="49460" y="223104"/>
                  </a:lnTo>
                  <a:lnTo>
                    <a:pt x="55663" y="213903"/>
                  </a:lnTo>
                  <a:lnTo>
                    <a:pt x="57937" y="202641"/>
                  </a:lnTo>
                  <a:lnTo>
                    <a:pt x="57937" y="57899"/>
                  </a:lnTo>
                  <a:lnTo>
                    <a:pt x="955344" y="57899"/>
                  </a:lnTo>
                  <a:lnTo>
                    <a:pt x="948192" y="33941"/>
                  </a:lnTo>
                  <a:lnTo>
                    <a:pt x="930246" y="15695"/>
                  </a:lnTo>
                  <a:lnTo>
                    <a:pt x="906770" y="4076"/>
                  </a:lnTo>
                  <a:lnTo>
                    <a:pt x="883031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140201" y="9187484"/>
              <a:ext cx="568325" cy="568325"/>
            </a:xfrm>
            <a:custGeom>
              <a:avLst/>
              <a:gdLst/>
              <a:ahLst/>
              <a:cxnLst/>
              <a:rect l="l" t="t" r="r" b="b"/>
              <a:pathLst>
                <a:path w="568325" h="568325">
                  <a:moveTo>
                    <a:pt x="283972" y="0"/>
                  </a:moveTo>
                  <a:lnTo>
                    <a:pt x="237969" y="3723"/>
                  </a:lnTo>
                  <a:lnTo>
                    <a:pt x="194307" y="14502"/>
                  </a:lnTo>
                  <a:lnTo>
                    <a:pt x="153577" y="31747"/>
                  </a:lnTo>
                  <a:lnTo>
                    <a:pt x="116366" y="54868"/>
                  </a:lnTo>
                  <a:lnTo>
                    <a:pt x="83264" y="83277"/>
                  </a:lnTo>
                  <a:lnTo>
                    <a:pt x="54859" y="116383"/>
                  </a:lnTo>
                  <a:lnTo>
                    <a:pt x="31742" y="153597"/>
                  </a:lnTo>
                  <a:lnTo>
                    <a:pt x="14500" y="194330"/>
                  </a:lnTo>
                  <a:lnTo>
                    <a:pt x="3723" y="237993"/>
                  </a:lnTo>
                  <a:lnTo>
                    <a:pt x="0" y="283997"/>
                  </a:lnTo>
                  <a:lnTo>
                    <a:pt x="3723" y="330000"/>
                  </a:lnTo>
                  <a:lnTo>
                    <a:pt x="14500" y="373662"/>
                  </a:lnTo>
                  <a:lnTo>
                    <a:pt x="31742" y="414394"/>
                  </a:lnTo>
                  <a:lnTo>
                    <a:pt x="54859" y="451607"/>
                  </a:lnTo>
                  <a:lnTo>
                    <a:pt x="83264" y="484711"/>
                  </a:lnTo>
                  <a:lnTo>
                    <a:pt x="116366" y="513117"/>
                  </a:lnTo>
                  <a:lnTo>
                    <a:pt x="153577" y="536237"/>
                  </a:lnTo>
                  <a:lnTo>
                    <a:pt x="194307" y="553480"/>
                  </a:lnTo>
                  <a:lnTo>
                    <a:pt x="237969" y="564258"/>
                  </a:lnTo>
                  <a:lnTo>
                    <a:pt x="283972" y="567982"/>
                  </a:lnTo>
                  <a:lnTo>
                    <a:pt x="329975" y="564258"/>
                  </a:lnTo>
                  <a:lnTo>
                    <a:pt x="373638" y="553480"/>
                  </a:lnTo>
                  <a:lnTo>
                    <a:pt x="414372" y="536237"/>
                  </a:lnTo>
                  <a:lnTo>
                    <a:pt x="451586" y="513117"/>
                  </a:lnTo>
                  <a:lnTo>
                    <a:pt x="455123" y="510082"/>
                  </a:lnTo>
                  <a:lnTo>
                    <a:pt x="283972" y="510082"/>
                  </a:lnTo>
                  <a:lnTo>
                    <a:pt x="238462" y="505481"/>
                  </a:lnTo>
                  <a:lnTo>
                    <a:pt x="196050" y="492287"/>
                  </a:lnTo>
                  <a:lnTo>
                    <a:pt x="157651" y="471418"/>
                  </a:lnTo>
                  <a:lnTo>
                    <a:pt x="124182" y="443788"/>
                  </a:lnTo>
                  <a:lnTo>
                    <a:pt x="96556" y="410315"/>
                  </a:lnTo>
                  <a:lnTo>
                    <a:pt x="75690" y="371915"/>
                  </a:lnTo>
                  <a:lnTo>
                    <a:pt x="62499" y="329503"/>
                  </a:lnTo>
                  <a:lnTo>
                    <a:pt x="57899" y="283997"/>
                  </a:lnTo>
                  <a:lnTo>
                    <a:pt x="62499" y="238486"/>
                  </a:lnTo>
                  <a:lnTo>
                    <a:pt x="75690" y="196071"/>
                  </a:lnTo>
                  <a:lnTo>
                    <a:pt x="96556" y="157669"/>
                  </a:lnTo>
                  <a:lnTo>
                    <a:pt x="124182" y="124194"/>
                  </a:lnTo>
                  <a:lnTo>
                    <a:pt x="157651" y="96564"/>
                  </a:lnTo>
                  <a:lnTo>
                    <a:pt x="196050" y="75694"/>
                  </a:lnTo>
                  <a:lnTo>
                    <a:pt x="238462" y="62500"/>
                  </a:lnTo>
                  <a:lnTo>
                    <a:pt x="283972" y="57899"/>
                  </a:lnTo>
                  <a:lnTo>
                    <a:pt x="455117" y="57899"/>
                  </a:lnTo>
                  <a:lnTo>
                    <a:pt x="451586" y="54868"/>
                  </a:lnTo>
                  <a:lnTo>
                    <a:pt x="414372" y="31747"/>
                  </a:lnTo>
                  <a:lnTo>
                    <a:pt x="373638" y="14502"/>
                  </a:lnTo>
                  <a:lnTo>
                    <a:pt x="329975" y="3723"/>
                  </a:lnTo>
                  <a:lnTo>
                    <a:pt x="283972" y="0"/>
                  </a:lnTo>
                  <a:close/>
                </a:path>
                <a:path w="568325" h="568325">
                  <a:moveTo>
                    <a:pt x="455117" y="57899"/>
                  </a:moveTo>
                  <a:lnTo>
                    <a:pt x="283972" y="57899"/>
                  </a:lnTo>
                  <a:lnTo>
                    <a:pt x="329483" y="62500"/>
                  </a:lnTo>
                  <a:lnTo>
                    <a:pt x="371899" y="75694"/>
                  </a:lnTo>
                  <a:lnTo>
                    <a:pt x="410304" y="96564"/>
                  </a:lnTo>
                  <a:lnTo>
                    <a:pt x="443780" y="124194"/>
                  </a:lnTo>
                  <a:lnTo>
                    <a:pt x="471413" y="157669"/>
                  </a:lnTo>
                  <a:lnTo>
                    <a:pt x="492285" y="196071"/>
                  </a:lnTo>
                  <a:lnTo>
                    <a:pt x="505480" y="238486"/>
                  </a:lnTo>
                  <a:lnTo>
                    <a:pt x="510082" y="283997"/>
                  </a:lnTo>
                  <a:lnTo>
                    <a:pt x="505480" y="329503"/>
                  </a:lnTo>
                  <a:lnTo>
                    <a:pt x="492285" y="371915"/>
                  </a:lnTo>
                  <a:lnTo>
                    <a:pt x="471413" y="410315"/>
                  </a:lnTo>
                  <a:lnTo>
                    <a:pt x="443780" y="443788"/>
                  </a:lnTo>
                  <a:lnTo>
                    <a:pt x="410304" y="471418"/>
                  </a:lnTo>
                  <a:lnTo>
                    <a:pt x="371899" y="492287"/>
                  </a:lnTo>
                  <a:lnTo>
                    <a:pt x="329483" y="505481"/>
                  </a:lnTo>
                  <a:lnTo>
                    <a:pt x="283972" y="510082"/>
                  </a:lnTo>
                  <a:lnTo>
                    <a:pt x="455123" y="510082"/>
                  </a:lnTo>
                  <a:lnTo>
                    <a:pt x="484692" y="484711"/>
                  </a:lnTo>
                  <a:lnTo>
                    <a:pt x="513100" y="451607"/>
                  </a:lnTo>
                  <a:lnTo>
                    <a:pt x="536221" y="414394"/>
                  </a:lnTo>
                  <a:lnTo>
                    <a:pt x="553466" y="373662"/>
                  </a:lnTo>
                  <a:lnTo>
                    <a:pt x="564245" y="330000"/>
                  </a:lnTo>
                  <a:lnTo>
                    <a:pt x="567969" y="283997"/>
                  </a:lnTo>
                  <a:lnTo>
                    <a:pt x="564245" y="237993"/>
                  </a:lnTo>
                  <a:lnTo>
                    <a:pt x="553466" y="194330"/>
                  </a:lnTo>
                  <a:lnTo>
                    <a:pt x="536221" y="153597"/>
                  </a:lnTo>
                  <a:lnTo>
                    <a:pt x="513100" y="116383"/>
                  </a:lnTo>
                  <a:lnTo>
                    <a:pt x="484692" y="83277"/>
                  </a:lnTo>
                  <a:lnTo>
                    <a:pt x="455117" y="57899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248753" y="9382931"/>
              <a:ext cx="177114" cy="1770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642364" y="9483848"/>
              <a:ext cx="316230" cy="118745"/>
            </a:xfrm>
            <a:custGeom>
              <a:avLst/>
              <a:gdLst/>
              <a:ahLst/>
              <a:cxnLst/>
              <a:rect l="l" t="t" r="r" b="b"/>
              <a:pathLst>
                <a:path w="316229" h="118745">
                  <a:moveTo>
                    <a:pt x="310465" y="74104"/>
                  </a:moveTo>
                  <a:lnTo>
                    <a:pt x="232968" y="74104"/>
                  </a:lnTo>
                  <a:lnTo>
                    <a:pt x="271106" y="115455"/>
                  </a:lnTo>
                  <a:lnTo>
                    <a:pt x="278879" y="118592"/>
                  </a:lnTo>
                  <a:lnTo>
                    <a:pt x="293725" y="118592"/>
                  </a:lnTo>
                  <a:lnTo>
                    <a:pt x="300761" y="116052"/>
                  </a:lnTo>
                  <a:lnTo>
                    <a:pt x="306311" y="110909"/>
                  </a:lnTo>
                  <a:lnTo>
                    <a:pt x="313055" y="101599"/>
                  </a:lnTo>
                  <a:lnTo>
                    <a:pt x="315615" y="90798"/>
                  </a:lnTo>
                  <a:lnTo>
                    <a:pt x="313939" y="79826"/>
                  </a:lnTo>
                  <a:lnTo>
                    <a:pt x="310465" y="74104"/>
                  </a:lnTo>
                  <a:close/>
                </a:path>
                <a:path w="316229" h="118745">
                  <a:moveTo>
                    <a:pt x="145757" y="419"/>
                  </a:moveTo>
                  <a:lnTo>
                    <a:pt x="136715" y="419"/>
                  </a:lnTo>
                  <a:lnTo>
                    <a:pt x="127889" y="546"/>
                  </a:lnTo>
                  <a:lnTo>
                    <a:pt x="119634" y="4660"/>
                  </a:lnTo>
                  <a:lnTo>
                    <a:pt x="77203" y="59347"/>
                  </a:lnTo>
                  <a:lnTo>
                    <a:pt x="28892" y="59423"/>
                  </a:lnTo>
                  <a:lnTo>
                    <a:pt x="17634" y="61715"/>
                  </a:lnTo>
                  <a:lnTo>
                    <a:pt x="8445" y="67933"/>
                  </a:lnTo>
                  <a:lnTo>
                    <a:pt x="2257" y="77145"/>
                  </a:lnTo>
                  <a:lnTo>
                    <a:pt x="0" y="88417"/>
                  </a:lnTo>
                  <a:lnTo>
                    <a:pt x="2288" y="99668"/>
                  </a:lnTo>
                  <a:lnTo>
                    <a:pt x="8494" y="108856"/>
                  </a:lnTo>
                  <a:lnTo>
                    <a:pt x="17689" y="115051"/>
                  </a:lnTo>
                  <a:lnTo>
                    <a:pt x="29006" y="117322"/>
                  </a:lnTo>
                  <a:lnTo>
                    <a:pt x="91452" y="117220"/>
                  </a:lnTo>
                  <a:lnTo>
                    <a:pt x="137756" y="75742"/>
                  </a:lnTo>
                  <a:lnTo>
                    <a:pt x="231703" y="75742"/>
                  </a:lnTo>
                  <a:lnTo>
                    <a:pt x="232968" y="74104"/>
                  </a:lnTo>
                  <a:lnTo>
                    <a:pt x="310465" y="74104"/>
                  </a:lnTo>
                  <a:lnTo>
                    <a:pt x="307975" y="70002"/>
                  </a:lnTo>
                  <a:lnTo>
                    <a:pt x="281935" y="41782"/>
                  </a:lnTo>
                  <a:lnTo>
                    <a:pt x="184772" y="41782"/>
                  </a:lnTo>
                  <a:lnTo>
                    <a:pt x="153962" y="4292"/>
                  </a:lnTo>
                  <a:lnTo>
                    <a:pt x="145757" y="419"/>
                  </a:lnTo>
                  <a:close/>
                </a:path>
                <a:path w="316229" h="118745">
                  <a:moveTo>
                    <a:pt x="231703" y="75742"/>
                  </a:moveTo>
                  <a:lnTo>
                    <a:pt x="137756" y="75742"/>
                  </a:lnTo>
                  <a:lnTo>
                    <a:pt x="168630" y="113296"/>
                  </a:lnTo>
                  <a:lnTo>
                    <a:pt x="176822" y="117182"/>
                  </a:lnTo>
                  <a:lnTo>
                    <a:pt x="185928" y="117182"/>
                  </a:lnTo>
                  <a:lnTo>
                    <a:pt x="194729" y="117030"/>
                  </a:lnTo>
                  <a:lnTo>
                    <a:pt x="203009" y="112890"/>
                  </a:lnTo>
                  <a:lnTo>
                    <a:pt x="231703" y="75742"/>
                  </a:lnTo>
                  <a:close/>
                </a:path>
                <a:path w="316229" h="118745">
                  <a:moveTo>
                    <a:pt x="238340" y="0"/>
                  </a:moveTo>
                  <a:lnTo>
                    <a:pt x="221208" y="736"/>
                  </a:lnTo>
                  <a:lnTo>
                    <a:pt x="213296" y="4851"/>
                  </a:lnTo>
                  <a:lnTo>
                    <a:pt x="184772" y="41782"/>
                  </a:lnTo>
                  <a:lnTo>
                    <a:pt x="281935" y="41782"/>
                  </a:lnTo>
                  <a:lnTo>
                    <a:pt x="246481" y="3390"/>
                  </a:lnTo>
                  <a:lnTo>
                    <a:pt x="23834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682929" y="9382127"/>
              <a:ext cx="289560" cy="58419"/>
            </a:xfrm>
            <a:custGeom>
              <a:avLst/>
              <a:gdLst/>
              <a:ahLst/>
              <a:cxnLst/>
              <a:rect l="l" t="t" r="r" b="b"/>
              <a:pathLst>
                <a:path w="289560" h="58420">
                  <a:moveTo>
                    <a:pt x="260540" y="0"/>
                  </a:moveTo>
                  <a:lnTo>
                    <a:pt x="28955" y="0"/>
                  </a:lnTo>
                  <a:lnTo>
                    <a:pt x="17680" y="2275"/>
                  </a:lnTo>
                  <a:lnTo>
                    <a:pt x="8477" y="8482"/>
                  </a:lnTo>
                  <a:lnTo>
                    <a:pt x="2274" y="17686"/>
                  </a:lnTo>
                  <a:lnTo>
                    <a:pt x="0" y="28956"/>
                  </a:lnTo>
                  <a:lnTo>
                    <a:pt x="2274" y="40218"/>
                  </a:lnTo>
                  <a:lnTo>
                    <a:pt x="8477" y="49418"/>
                  </a:lnTo>
                  <a:lnTo>
                    <a:pt x="17680" y="55623"/>
                  </a:lnTo>
                  <a:lnTo>
                    <a:pt x="28955" y="57899"/>
                  </a:lnTo>
                  <a:lnTo>
                    <a:pt x="260540" y="57899"/>
                  </a:lnTo>
                  <a:lnTo>
                    <a:pt x="271813" y="55623"/>
                  </a:lnTo>
                  <a:lnTo>
                    <a:pt x="281012" y="49418"/>
                  </a:lnTo>
                  <a:lnTo>
                    <a:pt x="287211" y="40218"/>
                  </a:lnTo>
                  <a:lnTo>
                    <a:pt x="289483" y="28956"/>
                  </a:lnTo>
                  <a:lnTo>
                    <a:pt x="287211" y="17686"/>
                  </a:lnTo>
                  <a:lnTo>
                    <a:pt x="281012" y="8482"/>
                  </a:lnTo>
                  <a:lnTo>
                    <a:pt x="271813" y="2275"/>
                  </a:lnTo>
                  <a:lnTo>
                    <a:pt x="260540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914526" y="9237384"/>
              <a:ext cx="58419" cy="463550"/>
            </a:xfrm>
            <a:custGeom>
              <a:avLst/>
              <a:gdLst/>
              <a:ahLst/>
              <a:cxnLst/>
              <a:rect l="l" t="t" r="r" b="b"/>
              <a:pathLst>
                <a:path w="58420" h="463550">
                  <a:moveTo>
                    <a:pt x="28943" y="0"/>
                  </a:moveTo>
                  <a:lnTo>
                    <a:pt x="17670" y="2275"/>
                  </a:lnTo>
                  <a:lnTo>
                    <a:pt x="8470" y="8482"/>
                  </a:lnTo>
                  <a:lnTo>
                    <a:pt x="2272" y="17686"/>
                  </a:lnTo>
                  <a:lnTo>
                    <a:pt x="0" y="28955"/>
                  </a:lnTo>
                  <a:lnTo>
                    <a:pt x="0" y="434238"/>
                  </a:lnTo>
                  <a:lnTo>
                    <a:pt x="2272" y="445500"/>
                  </a:lnTo>
                  <a:lnTo>
                    <a:pt x="8470" y="454701"/>
                  </a:lnTo>
                  <a:lnTo>
                    <a:pt x="17670" y="460906"/>
                  </a:lnTo>
                  <a:lnTo>
                    <a:pt x="28943" y="463181"/>
                  </a:lnTo>
                  <a:lnTo>
                    <a:pt x="40216" y="460906"/>
                  </a:lnTo>
                  <a:lnTo>
                    <a:pt x="49415" y="454701"/>
                  </a:lnTo>
                  <a:lnTo>
                    <a:pt x="55614" y="445500"/>
                  </a:lnTo>
                  <a:lnTo>
                    <a:pt x="57886" y="434238"/>
                  </a:lnTo>
                  <a:lnTo>
                    <a:pt x="57886" y="28955"/>
                  </a:lnTo>
                  <a:lnTo>
                    <a:pt x="55614" y="17686"/>
                  </a:lnTo>
                  <a:lnTo>
                    <a:pt x="49415" y="8482"/>
                  </a:lnTo>
                  <a:lnTo>
                    <a:pt x="40216" y="2275"/>
                  </a:lnTo>
                  <a:lnTo>
                    <a:pt x="28943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/>
          <p:nvPr/>
        </p:nvSpPr>
        <p:spPr>
          <a:xfrm>
            <a:off x="10833100" y="8890000"/>
            <a:ext cx="0" cy="1193800"/>
          </a:xfrm>
          <a:custGeom>
            <a:avLst/>
            <a:gdLst/>
            <a:ahLst/>
            <a:cxnLst/>
            <a:rect l="l" t="t" r="r" b="b"/>
            <a:pathLst>
              <a:path h="1193800">
                <a:moveTo>
                  <a:pt x="0" y="0"/>
                </a:moveTo>
                <a:lnTo>
                  <a:pt x="0" y="1193800"/>
                </a:lnTo>
              </a:path>
            </a:pathLst>
          </a:custGeom>
          <a:ln w="50800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 animBg="1"/>
      <p:bldP spid="24" grpId="0" animBg="1"/>
      <p:bldP spid="66" grpId="0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ázok 47">
            <a:extLst>
              <a:ext uri="{FF2B5EF4-FFF2-40B4-BE49-F238E27FC236}">
                <a16:creationId xmlns:a16="http://schemas.microsoft.com/office/drawing/2014/main" id="{E1B3ED8E-EC34-9943-B004-E37D1AA5C5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3158" r="5742" b="7222"/>
          <a:stretch/>
        </p:blipFill>
        <p:spPr>
          <a:xfrm>
            <a:off x="0" y="0"/>
            <a:ext cx="15240000" cy="1060450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0"/>
            <a:ext cx="3045460" cy="10604500"/>
          </a:xfrm>
          <a:custGeom>
            <a:avLst/>
            <a:gdLst/>
            <a:ahLst/>
            <a:cxnLst/>
            <a:rect l="l" t="t" r="r" b="b"/>
            <a:pathLst>
              <a:path w="3045460" h="10604500">
                <a:moveTo>
                  <a:pt x="0" y="10604500"/>
                </a:moveTo>
                <a:lnTo>
                  <a:pt x="3045434" y="10604500"/>
                </a:lnTo>
                <a:lnTo>
                  <a:pt x="3045434" y="0"/>
                </a:lnTo>
                <a:lnTo>
                  <a:pt x="0" y="0"/>
                </a:lnTo>
                <a:lnTo>
                  <a:pt x="0" y="106045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1800" y="2226953"/>
            <a:ext cx="210502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300" b="1" spc="-5" dirty="0">
                <a:solidFill>
                  <a:srgbClr val="FFFFFF"/>
                </a:solidFill>
                <a:latin typeface="Arial"/>
                <a:cs typeface="Arial"/>
              </a:rPr>
              <a:t>AKÉ 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SÚ  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ZÁKLADNÉ  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PODMIENKY  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PRE  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300" b="1" spc="-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300" b="1" spc="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300" b="1" spc="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300" b="1" spc="-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300" b="1" spc="-3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3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300" b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300" b="1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2300" b="1" spc="-35" dirty="0">
                <a:solidFill>
                  <a:srgbClr val="FFFFFF"/>
                </a:solidFill>
                <a:latin typeface="Arial"/>
                <a:cs typeface="Arial"/>
              </a:rPr>
              <a:t>PODPORY?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31836" y="747833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282" y="0"/>
                </a:lnTo>
              </a:path>
            </a:pathLst>
          </a:custGeom>
          <a:ln w="38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9362" y="584034"/>
            <a:ext cx="0" cy="88900"/>
          </a:xfrm>
          <a:custGeom>
            <a:avLst/>
            <a:gdLst/>
            <a:ahLst/>
            <a:cxnLst/>
            <a:rect l="l" t="t" r="r" b="b"/>
            <a:pathLst>
              <a:path h="88900">
                <a:moveTo>
                  <a:pt x="0" y="0"/>
                </a:moveTo>
                <a:lnTo>
                  <a:pt x="0" y="88823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19047" y="4952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634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0103" y="4064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458"/>
                </a:lnTo>
              </a:path>
            </a:pathLst>
          </a:custGeom>
          <a:ln w="355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26858" y="818038"/>
            <a:ext cx="191651" cy="248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0516" y="1855787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0516" y="5311775"/>
            <a:ext cx="2184400" cy="0"/>
          </a:xfrm>
          <a:custGeom>
            <a:avLst/>
            <a:gdLst/>
            <a:ahLst/>
            <a:cxnLst/>
            <a:rect l="l" t="t" r="r" b="b"/>
            <a:pathLst>
              <a:path w="2184400">
                <a:moveTo>
                  <a:pt x="0" y="0"/>
                </a:moveTo>
                <a:lnTo>
                  <a:pt x="218440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668000"/>
            <a:ext cx="6090920" cy="762000"/>
          </a:xfrm>
          <a:custGeom>
            <a:avLst/>
            <a:gdLst/>
            <a:ahLst/>
            <a:cxnLst/>
            <a:rect l="l" t="t" r="r" b="b"/>
            <a:pathLst>
              <a:path w="6090920" h="762000">
                <a:moveTo>
                  <a:pt x="0" y="762000"/>
                </a:moveTo>
                <a:lnTo>
                  <a:pt x="6090869" y="762000"/>
                </a:lnTo>
                <a:lnTo>
                  <a:pt x="6090869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90869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AA6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36291" y="10668000"/>
            <a:ext cx="3045460" cy="762000"/>
          </a:xfrm>
          <a:custGeom>
            <a:avLst/>
            <a:gdLst/>
            <a:ahLst/>
            <a:cxnLst/>
            <a:rect l="l" t="t" r="r" b="b"/>
            <a:pathLst>
              <a:path w="3045459" h="762000">
                <a:moveTo>
                  <a:pt x="0" y="762000"/>
                </a:moveTo>
                <a:lnTo>
                  <a:pt x="3045434" y="762000"/>
                </a:lnTo>
                <a:lnTo>
                  <a:pt x="3045434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EEB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181725" y="10668000"/>
            <a:ext cx="3058795" cy="762000"/>
          </a:xfrm>
          <a:custGeom>
            <a:avLst/>
            <a:gdLst/>
            <a:ahLst/>
            <a:cxnLst/>
            <a:rect l="l" t="t" r="r" b="b"/>
            <a:pathLst>
              <a:path w="3058794" h="762000">
                <a:moveTo>
                  <a:pt x="0" y="762000"/>
                </a:moveTo>
                <a:lnTo>
                  <a:pt x="3058261" y="762000"/>
                </a:lnTo>
                <a:lnTo>
                  <a:pt x="3058261" y="0"/>
                </a:lnTo>
                <a:lnTo>
                  <a:pt x="0" y="0"/>
                </a:lnTo>
                <a:lnTo>
                  <a:pt x="0" y="762000"/>
                </a:lnTo>
                <a:close/>
              </a:path>
            </a:pathLst>
          </a:custGeom>
          <a:solidFill>
            <a:srgbClr val="F3C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486341" y="605144"/>
            <a:ext cx="9119235" cy="12937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15799"/>
              </a:lnSpc>
              <a:spcBef>
                <a:spcPts val="100"/>
              </a:spcBef>
              <a:tabLst>
                <a:tab pos="2821305" algn="l"/>
                <a:tab pos="4378325" algn="l"/>
                <a:tab pos="4780915" algn="l"/>
              </a:tabLst>
            </a:pPr>
            <a:r>
              <a:rPr spc="-60" dirty="0">
                <a:solidFill>
                  <a:srgbClr val="231F20"/>
                </a:solidFill>
                <a:latin typeface="Arial"/>
                <a:cs typeface="Arial"/>
              </a:rPr>
              <a:t>FINANCOVANIE</a:t>
            </a:r>
            <a:r>
              <a:rPr lang="sk-SK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95" dirty="0">
                <a:solidFill>
                  <a:srgbClr val="231F20"/>
                </a:solidFill>
                <a:latin typeface="Arial"/>
                <a:cs typeface="Arial"/>
              </a:rPr>
              <a:t>OBSTARÁVACÍCH  </a:t>
            </a:r>
            <a:r>
              <a:rPr spc="-25" dirty="0">
                <a:solidFill>
                  <a:srgbClr val="231F20"/>
                </a:solidFill>
                <a:latin typeface="Arial"/>
                <a:cs typeface="Arial"/>
              </a:rPr>
              <a:t>NÁKLADOV	</a:t>
            </a:r>
            <a:r>
              <a:rPr spc="-140" dirty="0">
                <a:solidFill>
                  <a:srgbClr val="231F20"/>
                </a:solidFill>
                <a:latin typeface="Arial"/>
                <a:cs typeface="Arial"/>
              </a:rPr>
              <a:t>STAVBY	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– </a:t>
            </a:r>
            <a:r>
              <a:rPr spc="-20" dirty="0">
                <a:solidFill>
                  <a:srgbClr val="231F20"/>
                </a:solidFill>
                <a:latin typeface="Arial"/>
                <a:cs typeface="Arial"/>
              </a:rPr>
              <a:t>ÚVER </a:t>
            </a:r>
            <a:r>
              <a:rPr spc="-5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100" dirty="0">
                <a:solidFill>
                  <a:srgbClr val="231F20"/>
                </a:solidFill>
                <a:latin typeface="Arial"/>
                <a:cs typeface="Arial"/>
              </a:rPr>
              <a:t>DOTÁCIA</a:t>
            </a:r>
          </a:p>
        </p:txBody>
      </p: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87B81BAF-17C9-4946-8788-79B1EED7FAE8}"/>
              </a:ext>
            </a:extLst>
          </p:cNvPr>
          <p:cNvGrpSpPr/>
          <p:nvPr/>
        </p:nvGrpSpPr>
        <p:grpSpPr>
          <a:xfrm>
            <a:off x="4013200" y="3055246"/>
            <a:ext cx="4567581" cy="640560"/>
            <a:chOff x="4013200" y="3055246"/>
            <a:chExt cx="4567581" cy="640560"/>
          </a:xfrm>
        </p:grpSpPr>
        <p:sp>
          <p:nvSpPr>
            <p:cNvPr id="22" name="object 22"/>
            <p:cNvSpPr/>
            <p:nvPr/>
          </p:nvSpPr>
          <p:spPr>
            <a:xfrm>
              <a:off x="4013200" y="3100958"/>
              <a:ext cx="593725" cy="582295"/>
            </a:xfrm>
            <a:custGeom>
              <a:avLst/>
              <a:gdLst/>
              <a:ahLst/>
              <a:cxnLst/>
              <a:rect l="l" t="t" r="r" b="b"/>
              <a:pathLst>
                <a:path w="593725" h="582295">
                  <a:moveTo>
                    <a:pt x="0" y="582256"/>
                  </a:moveTo>
                  <a:lnTo>
                    <a:pt x="593623" y="582256"/>
                  </a:lnTo>
                  <a:lnTo>
                    <a:pt x="593623" y="0"/>
                  </a:lnTo>
                  <a:lnTo>
                    <a:pt x="0" y="0"/>
                  </a:lnTo>
                  <a:lnTo>
                    <a:pt x="0" y="582256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860030" y="3055246"/>
              <a:ext cx="3720751" cy="6405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spc="-10" dirty="0">
                  <a:solidFill>
                    <a:srgbClr val="6D6E71"/>
                  </a:solidFill>
                  <a:latin typeface="Arial"/>
                  <a:cs typeface="Arial"/>
                </a:rPr>
                <a:t>BEŽNÝ</a:t>
              </a:r>
              <a:r>
                <a:rPr sz="2000" spc="-6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2000" spc="-45" dirty="0">
                  <a:solidFill>
                    <a:srgbClr val="6D6E71"/>
                  </a:solidFill>
                  <a:latin typeface="Arial"/>
                  <a:cs typeface="Arial"/>
                </a:rPr>
                <a:t>ŠTANDARD</a:t>
              </a:r>
              <a:endParaRPr lang="sk-SK" sz="2000" spc="-45" dirty="0">
                <a:solidFill>
                  <a:srgbClr val="6D6E71"/>
                </a:solidFill>
                <a:latin typeface="Arial"/>
                <a:cs typeface="Arial"/>
              </a:endParaRPr>
            </a:p>
            <a:p>
              <a:pPr marL="12700">
                <a:spcBef>
                  <a:spcPts val="95"/>
                </a:spcBef>
              </a:pPr>
              <a:r>
                <a:rPr lang="sk-SK" sz="2000" spc="-20" dirty="0">
                  <a:solidFill>
                    <a:srgbClr val="6D6E71"/>
                  </a:solidFill>
                  <a:latin typeface="Arial"/>
                  <a:cs typeface="Arial"/>
                </a:rPr>
                <a:t>NÁJOMNÝCH</a:t>
              </a:r>
              <a:r>
                <a:rPr lang="sk-SK" sz="2000" spc="-6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lang="sk-SK" sz="2000" spc="-45" dirty="0">
                  <a:solidFill>
                    <a:srgbClr val="6D6E71"/>
                  </a:solidFill>
                  <a:latin typeface="Arial"/>
                  <a:cs typeface="Arial"/>
                </a:rPr>
                <a:t>BYTOV</a:t>
              </a:r>
              <a:endParaRPr lang="sk-SK" sz="2000">
                <a:latin typeface="Arial"/>
                <a:cs typeface="Arial"/>
              </a:endParaRPr>
            </a:p>
          </p:txBody>
        </p:sp>
      </p:grp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F6D66E08-6ABC-9245-B9E5-BB64BEAB6E6D}"/>
              </a:ext>
            </a:extLst>
          </p:cNvPr>
          <p:cNvGrpSpPr/>
          <p:nvPr/>
        </p:nvGrpSpPr>
        <p:grpSpPr>
          <a:xfrm>
            <a:off x="3991508" y="7144633"/>
            <a:ext cx="2066925" cy="2875920"/>
            <a:chOff x="3991508" y="7144633"/>
            <a:chExt cx="2066925" cy="2875920"/>
          </a:xfrm>
        </p:grpSpPr>
        <p:sp>
          <p:nvSpPr>
            <p:cNvPr id="24" name="object 24"/>
            <p:cNvSpPr txBox="1"/>
            <p:nvPr/>
          </p:nvSpPr>
          <p:spPr>
            <a:xfrm>
              <a:off x="3991508" y="8923908"/>
              <a:ext cx="2066925" cy="1096645"/>
            </a:xfrm>
            <a:prstGeom prst="rect">
              <a:avLst/>
            </a:prstGeom>
            <a:solidFill>
              <a:srgbClr val="D2232A">
                <a:alpha val="94999"/>
              </a:srgbClr>
            </a:solidFill>
          </p:spPr>
          <p:txBody>
            <a:bodyPr vert="horz" wrap="square" lIns="0" tIns="63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5"/>
                </a:spcBef>
              </a:pPr>
              <a:endParaRPr sz="2200">
                <a:latin typeface="Times New Roman"/>
                <a:cs typeface="Times New Roman"/>
              </a:endParaRPr>
            </a:p>
            <a:p>
              <a:pPr marL="273685">
                <a:lnSpc>
                  <a:spcPct val="100000"/>
                </a:lnSpc>
              </a:pPr>
              <a:r>
                <a:rPr sz="2500" b="1" dirty="0">
                  <a:solidFill>
                    <a:srgbClr val="FFFFFF"/>
                  </a:solidFill>
                  <a:latin typeface="Arial"/>
                  <a:cs typeface="Arial"/>
                </a:rPr>
                <a:t>56 </a:t>
              </a:r>
              <a:r>
                <a:rPr sz="2500" b="1" spc="-5" dirty="0">
                  <a:solidFill>
                    <a:srgbClr val="FFFFFF"/>
                  </a:solidFill>
                  <a:latin typeface="Arial"/>
                  <a:cs typeface="Arial"/>
                </a:rPr>
                <a:t>– </a:t>
              </a:r>
              <a:r>
                <a:rPr sz="2500" b="1" dirty="0">
                  <a:solidFill>
                    <a:srgbClr val="FFFFFF"/>
                  </a:solidFill>
                  <a:latin typeface="Arial"/>
                  <a:cs typeface="Arial"/>
                </a:rPr>
                <a:t>60</a:t>
              </a:r>
              <a:r>
                <a:rPr sz="2500" b="1" spc="-5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500" b="1" spc="-1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2175" b="1" spc="-22" baseline="32567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175" baseline="32567">
                <a:latin typeface="Arial"/>
                <a:cs typeface="Arial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4429836" y="7144633"/>
              <a:ext cx="1173480" cy="13214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5"/>
                </a:spcBef>
              </a:pPr>
              <a:r>
                <a:rPr sz="2000" b="1" spc="30" dirty="0">
                  <a:solidFill>
                    <a:srgbClr val="6D6E71"/>
                  </a:solidFill>
                  <a:latin typeface="Arial"/>
                  <a:cs typeface="Arial"/>
                </a:rPr>
                <a:t>MAX</a:t>
              </a:r>
              <a:endParaRPr sz="20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85"/>
                </a:spcBef>
              </a:pPr>
              <a:r>
                <a:rPr sz="3950" b="1" dirty="0">
                  <a:solidFill>
                    <a:srgbClr val="D2232A"/>
                  </a:solidFill>
                  <a:latin typeface="Arial"/>
                  <a:cs typeface="Arial"/>
                </a:rPr>
                <a:t>30</a:t>
              </a:r>
              <a:r>
                <a:rPr sz="3950" b="1" spc="-90" dirty="0">
                  <a:solidFill>
                    <a:srgbClr val="D2232A"/>
                  </a:solidFill>
                  <a:latin typeface="Arial"/>
                  <a:cs typeface="Arial"/>
                </a:rPr>
                <a:t> </a:t>
              </a:r>
              <a:r>
                <a:rPr sz="3950" b="1" spc="20" dirty="0">
                  <a:solidFill>
                    <a:srgbClr val="D2232A"/>
                  </a:solidFill>
                  <a:latin typeface="Arial"/>
                  <a:cs typeface="Arial"/>
                </a:rPr>
                <a:t>%</a:t>
              </a:r>
              <a:endParaRPr sz="395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570"/>
                </a:spcBef>
              </a:pPr>
              <a:r>
                <a:rPr sz="2000" b="1" spc="-40" dirty="0">
                  <a:solidFill>
                    <a:srgbClr val="6D6E71"/>
                  </a:solidFill>
                  <a:latin typeface="Arial"/>
                  <a:cs typeface="Arial"/>
                </a:rPr>
                <a:t>DOTÁCIE</a:t>
              </a:r>
              <a:endParaRPr sz="2000">
                <a:latin typeface="Arial"/>
                <a:cs typeface="Arial"/>
              </a:endParaRPr>
            </a:p>
          </p:txBody>
        </p:sp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CA446A40-5C83-6349-9BF9-86F0BCC1BC9E}"/>
              </a:ext>
            </a:extLst>
          </p:cNvPr>
          <p:cNvGrpSpPr/>
          <p:nvPr/>
        </p:nvGrpSpPr>
        <p:grpSpPr>
          <a:xfrm>
            <a:off x="6058331" y="6458570"/>
            <a:ext cx="2066925" cy="3562237"/>
            <a:chOff x="6058331" y="6458570"/>
            <a:chExt cx="2066925" cy="3562237"/>
          </a:xfrm>
        </p:grpSpPr>
        <p:sp>
          <p:nvSpPr>
            <p:cNvPr id="4" name="object 4"/>
            <p:cNvSpPr/>
            <p:nvPr/>
          </p:nvSpPr>
          <p:spPr>
            <a:xfrm>
              <a:off x="6058331" y="8280907"/>
              <a:ext cx="2066925" cy="1739900"/>
            </a:xfrm>
            <a:custGeom>
              <a:avLst/>
              <a:gdLst/>
              <a:ahLst/>
              <a:cxnLst/>
              <a:rect l="l" t="t" r="r" b="b"/>
              <a:pathLst>
                <a:path w="2066925" h="1739900">
                  <a:moveTo>
                    <a:pt x="0" y="1739392"/>
                  </a:moveTo>
                  <a:lnTo>
                    <a:pt x="2066823" y="1739392"/>
                  </a:lnTo>
                  <a:lnTo>
                    <a:pt x="2066823" y="0"/>
                  </a:lnTo>
                  <a:lnTo>
                    <a:pt x="0" y="0"/>
                  </a:lnTo>
                  <a:lnTo>
                    <a:pt x="0" y="1739392"/>
                  </a:lnTo>
                  <a:close/>
                </a:path>
              </a:pathLst>
            </a:custGeom>
            <a:solidFill>
              <a:srgbClr val="D95943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6058331" y="9233488"/>
              <a:ext cx="2066925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60985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5" dirty="0">
                  <a:solidFill>
                    <a:srgbClr val="FFFFFF"/>
                  </a:solidFill>
                  <a:latin typeface="Arial"/>
                  <a:cs typeface="Arial"/>
                </a:rPr>
                <a:t>50 </a:t>
              </a:r>
              <a:r>
                <a:rPr sz="2500" b="1" spc="-5" dirty="0">
                  <a:solidFill>
                    <a:srgbClr val="FFFFFF"/>
                  </a:solidFill>
                  <a:latin typeface="Arial"/>
                  <a:cs typeface="Arial"/>
                </a:rPr>
                <a:t>– </a:t>
              </a:r>
              <a:r>
                <a:rPr sz="2500" b="1" dirty="0">
                  <a:solidFill>
                    <a:srgbClr val="FFFFFF"/>
                  </a:solidFill>
                  <a:latin typeface="Arial"/>
                  <a:cs typeface="Arial"/>
                </a:rPr>
                <a:t>56</a:t>
              </a:r>
              <a:r>
                <a:rPr sz="2500" b="1" spc="-6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500" b="1" spc="-1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2175" b="1" spc="-22" baseline="32567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175" baseline="32567">
                <a:latin typeface="Arial"/>
                <a:cs typeface="Arial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6513998" y="6458570"/>
              <a:ext cx="1170940" cy="13214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5"/>
                </a:spcBef>
              </a:pPr>
              <a:r>
                <a:rPr sz="2000" b="1" spc="30" dirty="0">
                  <a:solidFill>
                    <a:srgbClr val="6D6E71"/>
                  </a:solidFill>
                  <a:latin typeface="Arial"/>
                  <a:cs typeface="Arial"/>
                </a:rPr>
                <a:t>MAX</a:t>
              </a:r>
              <a:endParaRPr sz="200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85"/>
                </a:spcBef>
              </a:pPr>
              <a:r>
                <a:rPr sz="3950" b="1" spc="-10" dirty="0">
                  <a:solidFill>
                    <a:srgbClr val="D2232A"/>
                  </a:solidFill>
                  <a:latin typeface="Arial"/>
                  <a:cs typeface="Arial"/>
                </a:rPr>
                <a:t>35</a:t>
              </a:r>
              <a:r>
                <a:rPr sz="3950" b="1" spc="-90" dirty="0">
                  <a:solidFill>
                    <a:srgbClr val="D2232A"/>
                  </a:solidFill>
                  <a:latin typeface="Arial"/>
                  <a:cs typeface="Arial"/>
                </a:rPr>
                <a:t> </a:t>
              </a:r>
              <a:r>
                <a:rPr sz="3950" b="1" spc="20" dirty="0">
                  <a:solidFill>
                    <a:srgbClr val="D2232A"/>
                  </a:solidFill>
                  <a:latin typeface="Arial"/>
                  <a:cs typeface="Arial"/>
                </a:rPr>
                <a:t>%</a:t>
              </a:r>
              <a:endParaRPr sz="395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570"/>
                </a:spcBef>
              </a:pPr>
              <a:r>
                <a:rPr sz="2000" b="1" spc="-40" dirty="0">
                  <a:solidFill>
                    <a:srgbClr val="6D6E71"/>
                  </a:solidFill>
                  <a:latin typeface="Arial"/>
                  <a:cs typeface="Arial"/>
                </a:rPr>
                <a:t>DOTÁCIE</a:t>
              </a:r>
              <a:endParaRPr sz="2000">
                <a:latin typeface="Arial"/>
                <a:cs typeface="Arial"/>
              </a:endParaRPr>
            </a:p>
          </p:txBody>
        </p:sp>
      </p:grpSp>
      <p:grpSp>
        <p:nvGrpSpPr>
          <p:cNvPr id="44" name="Skupina 43">
            <a:extLst>
              <a:ext uri="{FF2B5EF4-FFF2-40B4-BE49-F238E27FC236}">
                <a16:creationId xmlns:a16="http://schemas.microsoft.com/office/drawing/2014/main" id="{A01950C9-C69F-1048-879F-6E4AC27F68DC}"/>
              </a:ext>
            </a:extLst>
          </p:cNvPr>
          <p:cNvGrpSpPr/>
          <p:nvPr/>
        </p:nvGrpSpPr>
        <p:grpSpPr>
          <a:xfrm>
            <a:off x="8125142" y="5823563"/>
            <a:ext cx="2066938" cy="4196978"/>
            <a:chOff x="8125142" y="5823563"/>
            <a:chExt cx="2066938" cy="4196978"/>
          </a:xfrm>
        </p:grpSpPr>
        <p:sp>
          <p:nvSpPr>
            <p:cNvPr id="3" name="object 3"/>
            <p:cNvSpPr/>
            <p:nvPr/>
          </p:nvSpPr>
          <p:spPr>
            <a:xfrm>
              <a:off x="8125142" y="7631036"/>
              <a:ext cx="2066925" cy="2389505"/>
            </a:xfrm>
            <a:custGeom>
              <a:avLst/>
              <a:gdLst/>
              <a:ahLst/>
              <a:cxnLst/>
              <a:rect l="l" t="t" r="r" b="b"/>
              <a:pathLst>
                <a:path w="2066925" h="2389504">
                  <a:moveTo>
                    <a:pt x="0" y="2389263"/>
                  </a:moveTo>
                  <a:lnTo>
                    <a:pt x="2066823" y="2389263"/>
                  </a:lnTo>
                  <a:lnTo>
                    <a:pt x="2066823" y="0"/>
                  </a:lnTo>
                  <a:lnTo>
                    <a:pt x="0" y="0"/>
                  </a:lnTo>
                  <a:lnTo>
                    <a:pt x="0" y="2389263"/>
                  </a:lnTo>
                  <a:close/>
                </a:path>
              </a:pathLst>
            </a:custGeom>
            <a:solidFill>
              <a:srgbClr val="E18066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8125155" y="9233488"/>
              <a:ext cx="2066925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89255"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10" dirty="0">
                  <a:solidFill>
                    <a:srgbClr val="FFFFFF"/>
                  </a:solidFill>
                  <a:latin typeface="Arial"/>
                  <a:cs typeface="Arial"/>
                </a:rPr>
                <a:t>do </a:t>
              </a:r>
              <a:r>
                <a:rPr sz="2500" b="1" spc="5" dirty="0">
                  <a:solidFill>
                    <a:srgbClr val="FFFFFF"/>
                  </a:solidFill>
                  <a:latin typeface="Arial"/>
                  <a:cs typeface="Arial"/>
                </a:rPr>
                <a:t>50</a:t>
              </a:r>
              <a:r>
                <a:rPr sz="2500" b="1" spc="-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500" b="1" spc="-1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2175" b="1" spc="-22" baseline="32567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175" baseline="32567">
                <a:latin typeface="Arial"/>
                <a:cs typeface="Arial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8855870" y="5823563"/>
              <a:ext cx="601980" cy="33147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2000" b="1" spc="5" dirty="0">
                  <a:solidFill>
                    <a:srgbClr val="6D6E71"/>
                  </a:solidFill>
                  <a:latin typeface="Arial"/>
                  <a:cs typeface="Arial"/>
                </a:rPr>
                <a:t>M</a:t>
              </a:r>
              <a:r>
                <a:rPr sz="2000" b="1" spc="75" dirty="0">
                  <a:solidFill>
                    <a:srgbClr val="6D6E71"/>
                  </a:solidFill>
                  <a:latin typeface="Arial"/>
                  <a:cs typeface="Arial"/>
                </a:rPr>
                <a:t>A</a:t>
              </a:r>
              <a:r>
                <a:rPr sz="2000" b="1" dirty="0">
                  <a:solidFill>
                    <a:srgbClr val="6D6E71"/>
                  </a:solidFill>
                  <a:latin typeface="Arial"/>
                  <a:cs typeface="Arial"/>
                </a:rPr>
                <a:t>X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8568869" y="5995853"/>
              <a:ext cx="1176655" cy="1149350"/>
            </a:xfrm>
            <a:prstGeom prst="rect">
              <a:avLst/>
            </a:prstGeom>
          </p:spPr>
          <p:txBody>
            <a:bodyPr vert="horz" wrap="square" lIns="0" tIns="1568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35"/>
                </a:spcBef>
              </a:pPr>
              <a:r>
                <a:rPr sz="3950" b="1" spc="10" dirty="0">
                  <a:solidFill>
                    <a:srgbClr val="D2232A"/>
                  </a:solidFill>
                  <a:latin typeface="Arial"/>
                  <a:cs typeface="Arial"/>
                </a:rPr>
                <a:t>40</a:t>
              </a:r>
              <a:r>
                <a:rPr sz="3950" b="1" spc="-90" dirty="0">
                  <a:solidFill>
                    <a:srgbClr val="D2232A"/>
                  </a:solidFill>
                  <a:latin typeface="Arial"/>
                  <a:cs typeface="Arial"/>
                </a:rPr>
                <a:t> </a:t>
              </a:r>
              <a:r>
                <a:rPr sz="3950" b="1" spc="20" dirty="0">
                  <a:solidFill>
                    <a:srgbClr val="D2232A"/>
                  </a:solidFill>
                  <a:latin typeface="Arial"/>
                  <a:cs typeface="Arial"/>
                </a:rPr>
                <a:t>%</a:t>
              </a:r>
              <a:endParaRPr sz="3950">
                <a:latin typeface="Arial"/>
                <a:cs typeface="Arial"/>
              </a:endParaRPr>
            </a:p>
            <a:p>
              <a:pPr marL="33020">
                <a:lnSpc>
                  <a:spcPct val="100000"/>
                </a:lnSpc>
                <a:spcBef>
                  <a:spcPts val="570"/>
                </a:spcBef>
              </a:pPr>
              <a:r>
                <a:rPr sz="2000" b="1" spc="-40" dirty="0">
                  <a:solidFill>
                    <a:srgbClr val="6D6E71"/>
                  </a:solidFill>
                  <a:latin typeface="Arial"/>
                  <a:cs typeface="Arial"/>
                </a:rPr>
                <a:t>DOTÁCIE</a:t>
              </a:r>
              <a:endParaRPr sz="2000">
                <a:latin typeface="Arial"/>
                <a:cs typeface="Arial"/>
              </a:endParaRPr>
            </a:p>
          </p:txBody>
        </p:sp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AFF82AF0-56CE-FC49-8A60-C6D5100C2B39}"/>
              </a:ext>
            </a:extLst>
          </p:cNvPr>
          <p:cNvGrpSpPr/>
          <p:nvPr/>
        </p:nvGrpSpPr>
        <p:grpSpPr>
          <a:xfrm>
            <a:off x="10191966" y="3816350"/>
            <a:ext cx="2066925" cy="6203950"/>
            <a:chOff x="10191966" y="3816350"/>
            <a:chExt cx="2066925" cy="6203950"/>
          </a:xfrm>
        </p:grpSpPr>
        <p:sp>
          <p:nvSpPr>
            <p:cNvPr id="5" name="object 5"/>
            <p:cNvSpPr/>
            <p:nvPr/>
          </p:nvSpPr>
          <p:spPr>
            <a:xfrm>
              <a:off x="10191966" y="3816350"/>
              <a:ext cx="2066925" cy="6203950"/>
            </a:xfrm>
            <a:custGeom>
              <a:avLst/>
              <a:gdLst/>
              <a:ahLst/>
              <a:cxnLst/>
              <a:rect l="l" t="t" r="r" b="b"/>
              <a:pathLst>
                <a:path w="2066925" h="6203950">
                  <a:moveTo>
                    <a:pt x="0" y="6203950"/>
                  </a:moveTo>
                  <a:lnTo>
                    <a:pt x="2066823" y="6203950"/>
                  </a:lnTo>
                  <a:lnTo>
                    <a:pt x="2066823" y="0"/>
                  </a:lnTo>
                  <a:lnTo>
                    <a:pt x="0" y="0"/>
                  </a:lnTo>
                  <a:lnTo>
                    <a:pt x="0" y="6203950"/>
                  </a:lnTo>
                  <a:close/>
                </a:path>
              </a:pathLst>
            </a:custGeom>
            <a:solidFill>
              <a:srgbClr val="808285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10454316" y="9233488"/>
              <a:ext cx="1543050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2500" b="1" dirty="0">
                  <a:solidFill>
                    <a:srgbClr val="FFFFFF"/>
                  </a:solidFill>
                  <a:latin typeface="Arial"/>
                  <a:cs typeface="Arial"/>
                </a:rPr>
                <a:t>45 </a:t>
              </a:r>
              <a:r>
                <a:rPr sz="2500" b="1" spc="-5" dirty="0">
                  <a:solidFill>
                    <a:srgbClr val="FFFFFF"/>
                  </a:solidFill>
                  <a:latin typeface="Arial"/>
                  <a:cs typeface="Arial"/>
                </a:rPr>
                <a:t>– 55</a:t>
              </a:r>
              <a:r>
                <a:rPr sz="2500" b="1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500" b="1" spc="-1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2175" b="1" spc="-22" baseline="32567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175" baseline="32567">
                <a:latin typeface="Arial"/>
                <a:cs typeface="Arial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10671792" y="4020197"/>
              <a:ext cx="1148715" cy="13214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05"/>
                </a:spcBef>
              </a:pPr>
              <a:r>
                <a:rPr sz="2000" b="1" spc="30" dirty="0">
                  <a:solidFill>
                    <a:srgbClr val="FFFFFF"/>
                  </a:solidFill>
                  <a:latin typeface="Arial"/>
                  <a:cs typeface="Arial"/>
                </a:rPr>
                <a:t>MAX</a:t>
              </a:r>
              <a:endParaRPr sz="2000">
                <a:latin typeface="Arial"/>
                <a:cs typeface="Arial"/>
              </a:endParaRPr>
            </a:p>
            <a:p>
              <a:pPr marR="5080" algn="ctr">
                <a:lnSpc>
                  <a:spcPct val="100000"/>
                </a:lnSpc>
                <a:spcBef>
                  <a:spcPts val="85"/>
                </a:spcBef>
              </a:pPr>
              <a:r>
                <a:rPr sz="3950" b="1" spc="-50" dirty="0">
                  <a:solidFill>
                    <a:srgbClr val="FFFFFF"/>
                  </a:solidFill>
                  <a:latin typeface="Arial"/>
                  <a:cs typeface="Arial"/>
                </a:rPr>
                <a:t>70</a:t>
              </a:r>
              <a:r>
                <a:rPr sz="3950" b="1" spc="-8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950" b="1" spc="20" dirty="0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  <a:endParaRPr sz="3950">
                <a:latin typeface="Arial"/>
                <a:cs typeface="Arial"/>
              </a:endParaRPr>
            </a:p>
            <a:p>
              <a:pPr marR="4445" algn="ctr">
                <a:lnSpc>
                  <a:spcPct val="100000"/>
                </a:lnSpc>
                <a:spcBef>
                  <a:spcPts val="570"/>
                </a:spcBef>
              </a:pPr>
              <a:r>
                <a:rPr sz="2000" b="1" spc="-10" dirty="0">
                  <a:solidFill>
                    <a:srgbClr val="FFFFFF"/>
                  </a:solidFill>
                  <a:latin typeface="Arial"/>
                  <a:cs typeface="Arial"/>
                </a:rPr>
                <a:t>D</a:t>
              </a:r>
              <a:r>
                <a:rPr sz="2000" b="1" spc="-40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000" b="1" spc="-160" dirty="0">
                  <a:solidFill>
                    <a:srgbClr val="FFFFFF"/>
                  </a:solidFill>
                  <a:latin typeface="Arial"/>
                  <a:cs typeface="Arial"/>
                </a:rPr>
                <a:t>T</a:t>
              </a:r>
              <a:r>
                <a:rPr sz="2000" b="1" spc="-70" dirty="0">
                  <a:solidFill>
                    <a:srgbClr val="FFFFFF"/>
                  </a:solidFill>
                  <a:latin typeface="Arial"/>
                  <a:cs typeface="Arial"/>
                </a:rPr>
                <a:t>Á</a:t>
              </a:r>
              <a:r>
                <a:rPr sz="2000" b="1" spc="-20" dirty="0"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  <a:r>
                <a:rPr sz="2000" b="1" spc="5" dirty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r>
                <a:rPr sz="2000" b="1" dirty="0">
                  <a:solidFill>
                    <a:srgbClr val="FFFFFF"/>
                  </a:solidFill>
                  <a:latin typeface="Arial"/>
                  <a:cs typeface="Arial"/>
                </a:rPr>
                <a:t>E</a:t>
              </a:r>
              <a:endParaRPr sz="2000">
                <a:latin typeface="Arial"/>
                <a:cs typeface="Arial"/>
              </a:endParaRPr>
            </a:p>
          </p:txBody>
        </p:sp>
      </p:grp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978B3333-B954-3947-A0F8-056F1637C8A6}"/>
              </a:ext>
            </a:extLst>
          </p:cNvPr>
          <p:cNvGrpSpPr/>
          <p:nvPr/>
        </p:nvGrpSpPr>
        <p:grpSpPr>
          <a:xfrm>
            <a:off x="12258776" y="3136900"/>
            <a:ext cx="2066925" cy="6883400"/>
            <a:chOff x="12258776" y="3136900"/>
            <a:chExt cx="2066925" cy="6883400"/>
          </a:xfrm>
        </p:grpSpPr>
        <p:sp>
          <p:nvSpPr>
            <p:cNvPr id="6" name="object 6"/>
            <p:cNvSpPr/>
            <p:nvPr/>
          </p:nvSpPr>
          <p:spPr>
            <a:xfrm>
              <a:off x="12258776" y="3136900"/>
              <a:ext cx="2066925" cy="6883400"/>
            </a:xfrm>
            <a:custGeom>
              <a:avLst/>
              <a:gdLst/>
              <a:ahLst/>
              <a:cxnLst/>
              <a:rect l="l" t="t" r="r" b="b"/>
              <a:pathLst>
                <a:path w="2066925" h="6883400">
                  <a:moveTo>
                    <a:pt x="0" y="6883400"/>
                  </a:moveTo>
                  <a:lnTo>
                    <a:pt x="2066823" y="6883400"/>
                  </a:lnTo>
                  <a:lnTo>
                    <a:pt x="2066823" y="0"/>
                  </a:lnTo>
                  <a:lnTo>
                    <a:pt x="0" y="0"/>
                  </a:lnTo>
                  <a:lnTo>
                    <a:pt x="0" y="6883400"/>
                  </a:lnTo>
                  <a:close/>
                </a:path>
              </a:pathLst>
            </a:custGeom>
            <a:solidFill>
              <a:srgbClr val="A7A9AC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12648565" y="9233488"/>
              <a:ext cx="1312545" cy="4064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</a:pPr>
              <a:r>
                <a:rPr sz="2500" b="1" spc="-10" dirty="0">
                  <a:solidFill>
                    <a:srgbClr val="FFFFFF"/>
                  </a:solidFill>
                  <a:latin typeface="Arial"/>
                  <a:cs typeface="Arial"/>
                </a:rPr>
                <a:t>do </a:t>
              </a:r>
              <a:r>
                <a:rPr sz="2500" b="1" dirty="0">
                  <a:solidFill>
                    <a:srgbClr val="FFFFFF"/>
                  </a:solidFill>
                  <a:latin typeface="Arial"/>
                  <a:cs typeface="Arial"/>
                </a:rPr>
                <a:t>45</a:t>
              </a:r>
              <a:r>
                <a:rPr sz="2500" b="1" spc="-7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500" b="1" spc="-15" dirty="0">
                  <a:solidFill>
                    <a:srgbClr val="FFFFFF"/>
                  </a:solidFill>
                  <a:latin typeface="Arial"/>
                  <a:cs typeface="Arial"/>
                </a:rPr>
                <a:t>m</a:t>
              </a:r>
              <a:r>
                <a:rPr sz="2175" b="1" spc="-22" baseline="32567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2175" baseline="32567">
                <a:latin typeface="Arial"/>
                <a:cs typeface="Arial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12733229" y="3359845"/>
              <a:ext cx="1141095" cy="132143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R="5080" algn="ctr">
                <a:lnSpc>
                  <a:spcPct val="100000"/>
                </a:lnSpc>
                <a:spcBef>
                  <a:spcPts val="105"/>
                </a:spcBef>
              </a:pPr>
              <a:r>
                <a:rPr sz="2000" b="1" spc="30" dirty="0">
                  <a:solidFill>
                    <a:srgbClr val="FFFFFF"/>
                  </a:solidFill>
                  <a:latin typeface="Arial"/>
                  <a:cs typeface="Arial"/>
                </a:rPr>
                <a:t>MAX</a:t>
              </a:r>
              <a:endParaRPr sz="2000">
                <a:latin typeface="Arial"/>
                <a:cs typeface="Arial"/>
              </a:endParaRPr>
            </a:p>
            <a:p>
              <a:pPr marR="5080" algn="ctr">
                <a:lnSpc>
                  <a:spcPct val="100000"/>
                </a:lnSpc>
                <a:spcBef>
                  <a:spcPts val="85"/>
                </a:spcBef>
              </a:pPr>
              <a:r>
                <a:rPr sz="3950" b="1" spc="-80" dirty="0">
                  <a:solidFill>
                    <a:srgbClr val="FFFFFF"/>
                  </a:solidFill>
                  <a:latin typeface="Arial"/>
                  <a:cs typeface="Arial"/>
                </a:rPr>
                <a:t>75</a:t>
              </a:r>
              <a:r>
                <a:rPr sz="3950" b="1" spc="-9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3950" b="1" spc="20" dirty="0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  <a:endParaRPr sz="3950">
                <a:latin typeface="Arial"/>
                <a:cs typeface="Arial"/>
              </a:endParaRPr>
            </a:p>
            <a:p>
              <a:pPr marR="5080" algn="ctr">
                <a:lnSpc>
                  <a:spcPct val="100000"/>
                </a:lnSpc>
                <a:spcBef>
                  <a:spcPts val="570"/>
                </a:spcBef>
              </a:pPr>
              <a:r>
                <a:rPr sz="2000" b="1" spc="-10" dirty="0">
                  <a:solidFill>
                    <a:srgbClr val="FFFFFF"/>
                  </a:solidFill>
                  <a:latin typeface="Arial"/>
                  <a:cs typeface="Arial"/>
                </a:rPr>
                <a:t>D</a:t>
              </a:r>
              <a:r>
                <a:rPr sz="2000" b="1" spc="-40" dirty="0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sz="2000" b="1" spc="-160" dirty="0">
                  <a:solidFill>
                    <a:srgbClr val="FFFFFF"/>
                  </a:solidFill>
                  <a:latin typeface="Arial"/>
                  <a:cs typeface="Arial"/>
                </a:rPr>
                <a:t>T</a:t>
              </a:r>
              <a:r>
                <a:rPr sz="2000" b="1" spc="-70" dirty="0">
                  <a:solidFill>
                    <a:srgbClr val="FFFFFF"/>
                  </a:solidFill>
                  <a:latin typeface="Arial"/>
                  <a:cs typeface="Arial"/>
                </a:rPr>
                <a:t>Á</a:t>
              </a:r>
              <a:r>
                <a:rPr sz="2000" b="1" spc="-20" dirty="0">
                  <a:solidFill>
                    <a:srgbClr val="FFFFFF"/>
                  </a:solidFill>
                  <a:latin typeface="Arial"/>
                  <a:cs typeface="Arial"/>
                </a:rPr>
                <a:t>C</a:t>
              </a:r>
              <a:r>
                <a:rPr sz="2000" b="1" spc="5" dirty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r>
                <a:rPr sz="2000" b="1" dirty="0">
                  <a:solidFill>
                    <a:srgbClr val="FFFFFF"/>
                  </a:solidFill>
                  <a:latin typeface="Arial"/>
                  <a:cs typeface="Arial"/>
                </a:rPr>
                <a:t>E</a:t>
              </a:r>
              <a:endParaRPr sz="2000">
                <a:latin typeface="Arial"/>
                <a:cs typeface="Arial"/>
              </a:endParaRPr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35"/>
              </a:lnSpc>
            </a:pPr>
            <a:r>
              <a:rPr spc="-15" dirty="0"/>
              <a:t>OBSTARANIE </a:t>
            </a:r>
            <a:r>
              <a:rPr spc="-5" dirty="0"/>
              <a:t>NÁJOMNÝCH </a:t>
            </a:r>
            <a:r>
              <a:rPr spc="-10" dirty="0"/>
              <a:t>BYTOV </a:t>
            </a:r>
            <a:r>
              <a:rPr dirty="0"/>
              <a:t>A TECHNICKEJ</a:t>
            </a:r>
            <a:r>
              <a:rPr spc="-125" dirty="0"/>
              <a:t> </a:t>
            </a:r>
            <a:r>
              <a:rPr spc="-10" dirty="0"/>
              <a:t>VYBAVENOSTI</a:t>
            </a:r>
          </a:p>
        </p:txBody>
      </p:sp>
      <p:grpSp>
        <p:nvGrpSpPr>
          <p:cNvPr id="49" name="Skupina 48">
            <a:extLst>
              <a:ext uri="{FF2B5EF4-FFF2-40B4-BE49-F238E27FC236}">
                <a16:creationId xmlns:a16="http://schemas.microsoft.com/office/drawing/2014/main" id="{00ADAD3C-3978-2640-85DF-852B71ED67A0}"/>
              </a:ext>
            </a:extLst>
          </p:cNvPr>
          <p:cNvGrpSpPr/>
          <p:nvPr/>
        </p:nvGrpSpPr>
        <p:grpSpPr>
          <a:xfrm>
            <a:off x="4013200" y="4165588"/>
            <a:ext cx="4567581" cy="640560"/>
            <a:chOff x="4013200" y="4165588"/>
            <a:chExt cx="4567581" cy="640560"/>
          </a:xfrm>
        </p:grpSpPr>
        <p:sp>
          <p:nvSpPr>
            <p:cNvPr id="23" name="object 23"/>
            <p:cNvSpPr/>
            <p:nvPr/>
          </p:nvSpPr>
          <p:spPr>
            <a:xfrm>
              <a:off x="4013200" y="4191000"/>
              <a:ext cx="593725" cy="582295"/>
            </a:xfrm>
            <a:custGeom>
              <a:avLst/>
              <a:gdLst/>
              <a:ahLst/>
              <a:cxnLst/>
              <a:rect l="l" t="t" r="r" b="b"/>
              <a:pathLst>
                <a:path w="593725" h="582295">
                  <a:moveTo>
                    <a:pt x="0" y="582256"/>
                  </a:moveTo>
                  <a:lnTo>
                    <a:pt x="593623" y="582256"/>
                  </a:lnTo>
                  <a:lnTo>
                    <a:pt x="593623" y="0"/>
                  </a:lnTo>
                  <a:lnTo>
                    <a:pt x="0" y="0"/>
                  </a:lnTo>
                  <a:lnTo>
                    <a:pt x="0" y="582256"/>
                  </a:lnTo>
                  <a:close/>
                </a:path>
              </a:pathLst>
            </a:custGeom>
            <a:solidFill>
              <a:srgbClr val="9597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9">
              <a:extLst>
                <a:ext uri="{FF2B5EF4-FFF2-40B4-BE49-F238E27FC236}">
                  <a16:creationId xmlns:a16="http://schemas.microsoft.com/office/drawing/2014/main" id="{5C6515E3-A59C-694C-B8F1-5D1D0426C131}"/>
                </a:ext>
              </a:extLst>
            </p:cNvPr>
            <p:cNvSpPr txBox="1"/>
            <p:nvPr/>
          </p:nvSpPr>
          <p:spPr>
            <a:xfrm>
              <a:off x="4860030" y="4165588"/>
              <a:ext cx="3720751" cy="6405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lang="sk-SK" sz="2000" spc="-10" dirty="0">
                  <a:solidFill>
                    <a:srgbClr val="6D6E71"/>
                  </a:solidFill>
                  <a:latin typeface="Arial"/>
                  <a:cs typeface="Arial"/>
                </a:rPr>
                <a:t>NIŽŠÍ</a:t>
              </a:r>
              <a:r>
                <a:rPr sz="2000" spc="-6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2000" spc="-45" dirty="0">
                  <a:solidFill>
                    <a:srgbClr val="6D6E71"/>
                  </a:solidFill>
                  <a:latin typeface="Arial"/>
                  <a:cs typeface="Arial"/>
                </a:rPr>
                <a:t>ŠTANDARD</a:t>
              </a:r>
              <a:endParaRPr lang="sk-SK" sz="2000" spc="-45" dirty="0">
                <a:solidFill>
                  <a:srgbClr val="6D6E71"/>
                </a:solidFill>
                <a:latin typeface="Arial"/>
                <a:cs typeface="Arial"/>
              </a:endParaRPr>
            </a:p>
            <a:p>
              <a:pPr marL="12700">
                <a:spcBef>
                  <a:spcPts val="95"/>
                </a:spcBef>
              </a:pPr>
              <a:r>
                <a:rPr lang="sk-SK" sz="2000" spc="-20" dirty="0">
                  <a:solidFill>
                    <a:srgbClr val="6D6E71"/>
                  </a:solidFill>
                  <a:latin typeface="Arial"/>
                  <a:cs typeface="Arial"/>
                </a:rPr>
                <a:t>NÁJOMNÝCH</a:t>
              </a:r>
              <a:r>
                <a:rPr lang="sk-SK" sz="2000" spc="-6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lang="sk-SK" sz="2000" spc="-45" dirty="0">
                  <a:solidFill>
                    <a:srgbClr val="6D6E71"/>
                  </a:solidFill>
                  <a:latin typeface="Arial"/>
                  <a:cs typeface="Arial"/>
                </a:rPr>
                <a:t>BYTOV</a:t>
              </a:r>
              <a:endParaRPr lang="sk-SK" sz="200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6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6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</TotalTime>
  <Words>1516</Words>
  <Application>Microsoft Office PowerPoint</Application>
  <PresentationFormat>Vlastná</PresentationFormat>
  <Paragraphs>401</Paragraphs>
  <Slides>28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28</vt:i4>
      </vt:variant>
    </vt:vector>
  </HeadingPairs>
  <TitlesOfParts>
    <vt:vector size="34" baseType="lpstr">
      <vt:lpstr>Arial</vt:lpstr>
      <vt:lpstr>Calibri</vt:lpstr>
      <vt:lpstr>Lato-Black</vt:lpstr>
      <vt:lpstr>Times New Roman</vt:lpstr>
      <vt:lpstr>Office Theme</vt:lpstr>
      <vt:lpstr>1_Office Theme</vt:lpstr>
      <vt:lpstr>Prezentácia programu PowerPoint</vt:lpstr>
      <vt:lpstr>Prezentácia programu PowerPoint</vt:lpstr>
      <vt:lpstr>ÚČELY PODPORY</vt:lpstr>
      <vt:lpstr>PARAMETRE PODPORY</vt:lpstr>
      <vt:lpstr>Prezentácia programu PowerPoint</vt:lpstr>
      <vt:lpstr>Prezentácia programu PowerPoint</vt:lpstr>
      <vt:lpstr>Prezentácia programu PowerPoint</vt:lpstr>
      <vt:lpstr>PODLAHOVÁ PLOCHA BYTU</vt:lpstr>
      <vt:lpstr>FINANCOVANIE OBSTARÁVACÍCH  NÁKLADOV STAVBY – ÚVER – DOTÁCIA</vt:lpstr>
      <vt:lpstr>VÝŠKA OPRÁVNENÝCH NÁKLADOV</vt:lpstr>
      <vt:lpstr>TECHNICKÁ VYBAVENOSŤ K NÁJOMNÝM BYTOM</vt:lpstr>
      <vt:lpstr>POZEMOK K NÁJOMNÝM BYTOM</vt:lpstr>
      <vt:lpstr>ZABEZPEČENIE ÚVERU</vt:lpstr>
      <vt:lpstr>TERMÍM PODANIA ŽIADOSTI</vt:lpstr>
      <vt:lpstr>NAVRHOVANÉ ZMENY V LEGISLATÍVE</vt:lpstr>
      <vt:lpstr>VÝSTAVBA A OBNOVA ZARIADENÍ SOCIÁLNYCH SLUŽIEB   S PODPOROU ŠFRB</vt:lpstr>
      <vt:lpstr>ZARIADENIE SOCIÁLNYCH SLUŽIEB (ZSS)</vt:lpstr>
      <vt:lpstr>ÁNO</vt:lpstr>
      <vt:lpstr>Prezentácia programu PowerPoint</vt:lpstr>
      <vt:lpstr>VÝSTAVBA</vt:lpstr>
      <vt:lpstr>100 % OC</vt:lpstr>
      <vt:lpstr>MOŽNOSTI OBNOVY</vt:lpstr>
      <vt:lpstr>ZATEPLENIE</vt:lpstr>
      <vt:lpstr>MODERNIZÁCIA</vt:lpstr>
      <vt:lpstr>Prezentácia programu PowerPoint</vt:lpstr>
      <vt:lpstr>Prezentácia programu PowerPoint</vt:lpstr>
      <vt:lpstr>NAVRHOVANÉ ZMENY V LEGISLATÍVE</vt:lpstr>
      <vt:lpstr> ĎAKUJEM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Šimlovičová Eva</dc:creator>
  <cp:lastModifiedBy>Vlastnik</cp:lastModifiedBy>
  <cp:revision>61</cp:revision>
  <dcterms:created xsi:type="dcterms:W3CDTF">2019-10-03T03:15:55Z</dcterms:created>
  <dcterms:modified xsi:type="dcterms:W3CDTF">2020-10-02T11:25:15Z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2019-10-03T00:00:00Z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2019-10-03T00:00:00Z</vt:filetime>
  </property>
</Properties>
</file>